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media/image1.jpeg" ContentType="image/jpeg"/>
  <Override PartName="/ppt/media/image2.jpeg" ContentType="image/jpeg"/>
  <Override PartName="/ppt/theme/theme2.xml" ContentType="application/vnd.openxmlformats-officedocument.theme+xml"/>
  <Override PartName="/ppt/media/image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1pPr>
    <a:lvl2pPr marL="0" marR="0" indent="22860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2pPr>
    <a:lvl3pPr marL="0" marR="0" indent="45720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3pPr>
    <a:lvl4pPr marL="0" marR="0" indent="68580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4pPr>
    <a:lvl5pPr marL="0" marR="0" indent="91440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5pPr>
    <a:lvl6pPr marL="0" marR="0" indent="114300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6pPr>
    <a:lvl7pPr marL="0" marR="0" indent="137160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7pPr>
    <a:lvl8pPr marL="0" marR="0" indent="160020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8pPr>
    <a:lvl9pPr marL="0" marR="0" indent="182880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5E7EA"/>
          </a:solidFill>
        </a:fill>
      </a:tcStyle>
    </a:wholeTbl>
    <a:band2H>
      <a:tcTxStyle b="def" i="def"/>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0" cap="flat">
              <a:solidFill>
                <a:srgbClr val="FFFFFF"/>
              </a:solidFill>
              <a:prstDash val="solid"/>
              <a:miter lim="400000"/>
            </a:ln>
          </a:bottom>
          <a:insideH>
            <a:ln w="12700" cap="flat">
              <a:noFill/>
              <a:miter lim="400000"/>
            </a:ln>
          </a:insideH>
          <a:insideV>
            <a:ln w="12700" cap="flat">
              <a:noFill/>
              <a:miter lim="400000"/>
            </a:ln>
          </a:insideV>
        </a:tcBdr>
        <a:fill>
          <a:solidFill>
            <a:srgbClr val="0160FF"/>
          </a:solidFill>
        </a:fill>
      </a:tcStyle>
    </a:firstRow>
  </a:tblStyle>
  <a:tblStyle styleId="{D51ADE6A-740E-44AE-83CC-AE7238B6C88D}" styleName="">
    <a:tblBg/>
    <a:wholeTbl>
      <a:tcTxStyle b="off" i="off">
        <a:font>
          <a:latin typeface="Helvetica Light"/>
          <a:ea typeface="Helvetica Light"/>
          <a:cs typeface="Helvetica Light"/>
        </a:font>
        <a:srgbClr val="000000"/>
      </a:tcTxStyle>
      <a:tcStyle>
        <a:tcBdr>
          <a:left>
            <a:ln w="127000" cap="flat">
              <a:solidFill>
                <a:srgbClr val="FFFFFF"/>
              </a:solidFill>
              <a:prstDash val="solid"/>
              <a:miter lim="400000"/>
            </a:ln>
          </a:left>
          <a:right>
            <a:ln w="127000" cap="flat">
              <a:solidFill>
                <a:srgbClr val="FFFFFF"/>
              </a:solidFill>
              <a:prstDash val="solid"/>
              <a:miter lim="400000"/>
            </a:ln>
          </a:right>
          <a:top>
            <a:ln w="127000" cap="flat">
              <a:solidFill>
                <a:srgbClr val="FFFFFF"/>
              </a:solidFill>
              <a:prstDash val="solid"/>
              <a:miter lim="400000"/>
            </a:ln>
          </a:top>
          <a:bottom>
            <a:ln w="127000" cap="flat">
              <a:solidFill>
                <a:srgbClr val="FFFFFF"/>
              </a:solidFill>
              <a:prstDash val="solid"/>
              <a:miter lim="400000"/>
            </a:ln>
          </a:bottom>
          <a:insideH>
            <a:ln w="127000" cap="flat">
              <a:solidFill>
                <a:srgbClr val="FFFFFF"/>
              </a:solidFill>
              <a:prstDash val="solid"/>
              <a:miter lim="400000"/>
            </a:ln>
          </a:insideH>
          <a:insideV>
            <a:ln w="127000" cap="flat">
              <a:solidFill>
                <a:srgbClr val="FFFFFF"/>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0" cap="flat">
              <a:solidFill>
                <a:srgbClr val="FFFFFF"/>
              </a:solidFill>
              <a:prstDash val="solid"/>
              <a:miter lim="400000"/>
            </a:ln>
          </a:left>
          <a:right>
            <a:ln w="127000" cap="flat">
              <a:solidFill>
                <a:srgbClr val="FFFFFF"/>
              </a:solidFill>
              <a:prstDash val="solid"/>
              <a:miter lim="400000"/>
            </a:ln>
          </a:right>
          <a:top>
            <a:ln w="12700" cap="flat">
              <a:noFill/>
              <a:miter lim="400000"/>
            </a:ln>
          </a:top>
          <a:bottom>
            <a:ln w="127000" cap="flat">
              <a:solidFill>
                <a:srgbClr val="FFFFFF"/>
              </a:solidFill>
              <a:prstDash val="solid"/>
              <a:miter lim="400000"/>
            </a:ln>
          </a:bottom>
          <a:insideH>
            <a:ln w="12700" cap="flat">
              <a:solidFill>
                <a:srgbClr val="000000"/>
              </a:solidFill>
              <a:custDash>
                <a:ds d="200000" sp="200000"/>
              </a:custDash>
              <a:miter lim="400000"/>
            </a:ln>
          </a:insideH>
          <a:insideV>
            <a:ln w="127000" cap="flat">
              <a:solidFill>
                <a:srgbClr val="FFFFFF"/>
              </a:solidFill>
              <a:prstDash val="solid"/>
              <a:miter lim="400000"/>
            </a:ln>
          </a:insideV>
        </a:tcBdr>
        <a:fill>
          <a:noFill/>
        </a:fill>
      </a:tcStyle>
    </a:firstRow>
  </a:tblStyle>
  <a:tblStyle styleId="{4A9BC294-FFE2-49D5-8D69-9E1BD2C41BD5}" styleName="">
    <a:tblBg/>
    <a:wholeTbl>
      <a:tcTxStyle b="off" i="off">
        <a:font>
          <a:latin typeface="Helvetica Neue"/>
          <a:ea typeface="Helvetica Neue"/>
          <a:cs typeface="Helvetica Neue"/>
        </a:font>
        <a:srgbClr val="595959"/>
      </a:tcTxStyle>
      <a:tcStyle>
        <a:tcBdr>
          <a:left>
            <a:ln w="3175" cap="flat">
              <a:solidFill>
                <a:srgbClr val="808080"/>
              </a:solidFill>
              <a:prstDash val="solid"/>
              <a:round/>
            </a:ln>
          </a:left>
          <a:right>
            <a:ln w="3175" cap="flat">
              <a:solidFill>
                <a:srgbClr val="808080"/>
              </a:solidFill>
              <a:prstDash val="solid"/>
              <a:round/>
            </a:ln>
          </a:right>
          <a:top>
            <a:ln w="3175" cap="flat">
              <a:solidFill>
                <a:srgbClr val="808080"/>
              </a:solidFill>
              <a:prstDash val="solid"/>
              <a:round/>
            </a:ln>
          </a:top>
          <a:bottom>
            <a:ln w="3175" cap="flat">
              <a:solidFill>
                <a:srgbClr val="808080"/>
              </a:solidFill>
              <a:prstDash val="solid"/>
              <a:round/>
            </a:ln>
          </a:bottom>
          <a:insideH>
            <a:ln w="3175" cap="flat">
              <a:solidFill>
                <a:srgbClr val="808080"/>
              </a:solidFill>
              <a:prstDash val="solid"/>
              <a:round/>
            </a:ln>
          </a:insideH>
          <a:insideV>
            <a:ln w="3175" cap="flat">
              <a:solidFill>
                <a:srgbClr val="808080"/>
              </a:solidFill>
              <a:prstDash val="solid"/>
              <a:round/>
            </a:ln>
          </a:insideV>
        </a:tcBdr>
        <a:fill>
          <a:solidFill>
            <a:srgbClr val="FFFFFF"/>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3175" cap="flat">
              <a:solidFill>
                <a:srgbClr val="FFFFFF"/>
              </a:solidFill>
              <a:prstDash val="solid"/>
              <a:miter lim="400000"/>
            </a:ln>
          </a:left>
          <a:right>
            <a:ln w="12700" cap="flat">
              <a:solidFill>
                <a:srgbClr val="000000"/>
              </a:solidFill>
              <a:prstDash val="solid"/>
              <a:bevel/>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12700" cap="flat">
              <a:solidFill>
                <a:srgbClr val="000000"/>
              </a:solidFill>
              <a:prstDash val="solid"/>
              <a:bevel/>
            </a:ln>
          </a:insideV>
        </a:tcBdr>
        <a:fill>
          <a:solidFill>
            <a:srgbClr val="007FFF"/>
          </a:solidFill>
        </a:fill>
      </a:tcStyle>
    </a:firstCol>
    <a:lastRow>
      <a:tcTxStyle b="off" i="off">
        <a:font>
          <a:latin typeface="Helvetica Neue"/>
          <a:ea typeface="Helvetica Neue"/>
          <a:cs typeface="Helvetica Neue"/>
        </a:font>
        <a:srgbClr val="595959"/>
      </a:tcTxStyle>
      <a:tcStyle>
        <a:tcBdr>
          <a:left>
            <a:ln w="3175" cap="flat">
              <a:solidFill>
                <a:srgbClr val="808080"/>
              </a:solidFill>
              <a:prstDash val="solid"/>
              <a:round/>
            </a:ln>
          </a:left>
          <a:right>
            <a:ln w="3175" cap="flat">
              <a:solidFill>
                <a:srgbClr val="808080"/>
              </a:solidFill>
              <a:prstDash val="solid"/>
              <a:round/>
            </a:ln>
          </a:right>
          <a:top>
            <a:ln w="3175" cap="flat">
              <a:solidFill>
                <a:srgbClr val="808080"/>
              </a:solidFill>
              <a:prstDash val="solid"/>
              <a:round/>
            </a:ln>
          </a:top>
          <a:bottom>
            <a:ln w="3175" cap="flat">
              <a:solidFill>
                <a:srgbClr val="808080"/>
              </a:solidFill>
              <a:prstDash val="solid"/>
              <a:round/>
            </a:ln>
          </a:bottom>
          <a:insideH>
            <a:ln w="12700" cap="flat">
              <a:solidFill>
                <a:srgbClr val="000000"/>
              </a:solidFill>
              <a:prstDash val="solid"/>
              <a:bevel/>
            </a:ln>
          </a:insideH>
          <a:insideV>
            <a:ln w="3175" cap="flat">
              <a:solidFill>
                <a:srgbClr val="808080"/>
              </a:solidFill>
              <a:prstDash val="solid"/>
              <a:round/>
            </a:ln>
          </a:insideV>
        </a:tcBdr>
        <a:fill>
          <a:solidFill>
            <a:schemeClr val="accent3">
              <a:hueOff val="10341877"/>
              <a:satOff val="-14884"/>
              <a:lumOff val="-32266"/>
            </a:schemeClr>
          </a:solidFill>
        </a:fill>
      </a:tcStyle>
    </a:lastRow>
    <a:firstRow>
      <a:tcTxStyle b="on" i="off">
        <a:fontRef idx="minor">
          <a:srgbClr val="31496B"/>
        </a:fontRef>
        <a:srgbClr val="31496B"/>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3175" cap="flat">
              <a:solidFill>
                <a:srgbClr val="808080"/>
              </a:solidFill>
              <a:prstDash val="solid"/>
              <a:round/>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BBFC77FB-9ED0-4EC9-95AA-A1379042E648}" styleName="">
    <a:tblBg/>
    <a:wholeTbl>
      <a:tcTxStyle b="off" i="off">
        <a:font>
          <a:latin typeface="Helvetica Light"/>
          <a:ea typeface="Helvetica Light"/>
          <a:cs typeface="Helvetica Light"/>
        </a:font>
        <a:srgbClr val="000000"/>
      </a:tcTxStyle>
      <a:tcStyle>
        <a:tcBdr>
          <a:left>
            <a:ln w="127000" cap="flat">
              <a:solidFill>
                <a:srgbClr val="FFFFFF"/>
              </a:solidFill>
              <a:prstDash val="solid"/>
              <a:miter lim="400000"/>
            </a:ln>
          </a:left>
          <a:right>
            <a:ln w="127000" cap="flat">
              <a:solidFill>
                <a:srgbClr val="FFFFFF"/>
              </a:solidFill>
              <a:prstDash val="solid"/>
              <a:miter lim="400000"/>
            </a:ln>
          </a:right>
          <a:top>
            <a:ln w="127000" cap="flat">
              <a:solidFill>
                <a:srgbClr val="FFFFFF"/>
              </a:solidFill>
              <a:prstDash val="solid"/>
              <a:miter lim="400000"/>
            </a:ln>
          </a:top>
          <a:bottom>
            <a:ln w="127000" cap="flat">
              <a:solidFill>
                <a:srgbClr val="FFFFFF"/>
              </a:solidFill>
              <a:prstDash val="solid"/>
              <a:miter lim="400000"/>
            </a:ln>
          </a:bottom>
          <a:insideH>
            <a:ln w="127000" cap="flat">
              <a:solidFill>
                <a:srgbClr val="FFFFFF"/>
              </a:solidFill>
              <a:prstDash val="solid"/>
              <a:miter lim="400000"/>
            </a:ln>
          </a:insideH>
          <a:insideV>
            <a:ln w="127000" cap="flat">
              <a:solidFill>
                <a:srgbClr val="FFFFFF"/>
              </a:solidFill>
              <a:prstDash val="solid"/>
              <a:miter lim="400000"/>
            </a:ln>
          </a:insideV>
        </a:tcBdr>
        <a:fill>
          <a:solidFill>
            <a:srgbClr val="E5E7EA"/>
          </a:solidFill>
        </a:fill>
      </a:tcStyle>
    </a:wholeTbl>
    <a:band2H>
      <a:tcTxStyle b="def" i="def"/>
      <a:tcStyle>
        <a:tcBdr/>
        <a:fill>
          <a:solidFill>
            <a:srgbClr val="31496B"/>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0" cap="flat">
              <a:solidFill>
                <a:srgbClr val="FFFFFF"/>
              </a:solidFill>
              <a:prstDash val="solid"/>
              <a:miter lim="400000"/>
            </a:ln>
          </a:left>
          <a:right>
            <a:ln w="127000" cap="flat">
              <a:solidFill>
                <a:srgbClr val="FFFFFF"/>
              </a:solidFill>
              <a:prstDash val="solid"/>
              <a:miter lim="400000"/>
            </a:ln>
          </a:right>
          <a:top>
            <a:ln w="12700" cap="flat">
              <a:noFill/>
              <a:miter lim="400000"/>
            </a:ln>
          </a:top>
          <a:bottom>
            <a:ln w="127000" cap="flat">
              <a:solidFill>
                <a:srgbClr val="FFFFFF"/>
              </a:solidFill>
              <a:prstDash val="solid"/>
              <a:miter lim="400000"/>
            </a:ln>
          </a:bottom>
          <a:insideH>
            <a:ln w="12700" cap="flat">
              <a:solidFill>
                <a:srgbClr val="000000"/>
              </a:solidFill>
              <a:custDash>
                <a:ds d="200000" sp="200000"/>
              </a:custDash>
              <a:miter lim="400000"/>
            </a:ln>
          </a:insideH>
          <a:insideV>
            <a:ln w="127000" cap="flat">
              <a:solidFill>
                <a:srgbClr val="FFFFFF"/>
              </a:solidFill>
              <a:prstDash val="solid"/>
              <a:miter lim="400000"/>
            </a:ln>
          </a:insideV>
        </a:tcBdr>
        <a:fill>
          <a:noFill/>
        </a:fill>
      </a:tcStyle>
    </a:firstRow>
  </a:tblStyle>
  <a:tblStyle styleId="{6CBB8FF1-D9AA-43F3-AF6F-95CC898621D3}" styleName="">
    <a:tblBg/>
    <a:wholeTbl>
      <a:tcTxStyle b="off" i="off">
        <a:font>
          <a:latin typeface="Helvetica Neue"/>
          <a:ea typeface="Helvetica Neue"/>
          <a:cs typeface="Helvetica Neue"/>
        </a:font>
        <a:srgbClr val="595959"/>
      </a:tcTxStyle>
      <a:tcStyle>
        <a:tcBdr>
          <a:left>
            <a:ln w="3175" cap="flat">
              <a:solidFill>
                <a:srgbClr val="808080"/>
              </a:solidFill>
              <a:prstDash val="solid"/>
              <a:round/>
            </a:ln>
          </a:left>
          <a:right>
            <a:ln w="3175" cap="flat">
              <a:solidFill>
                <a:srgbClr val="808080"/>
              </a:solidFill>
              <a:prstDash val="solid"/>
              <a:round/>
            </a:ln>
          </a:right>
          <a:top>
            <a:ln w="3175" cap="flat">
              <a:solidFill>
                <a:srgbClr val="808080"/>
              </a:solidFill>
              <a:prstDash val="solid"/>
              <a:round/>
            </a:ln>
          </a:top>
          <a:bottom>
            <a:ln w="3175" cap="flat">
              <a:solidFill>
                <a:srgbClr val="808080"/>
              </a:solidFill>
              <a:prstDash val="solid"/>
              <a:round/>
            </a:ln>
          </a:bottom>
          <a:insideH>
            <a:ln w="3175" cap="flat">
              <a:solidFill>
                <a:srgbClr val="808080"/>
              </a:solidFill>
              <a:prstDash val="solid"/>
              <a:round/>
            </a:ln>
          </a:insideH>
          <a:insideV>
            <a:ln w="3175" cap="flat">
              <a:solidFill>
                <a:srgbClr val="808080"/>
              </a:solidFill>
              <a:prstDash val="solid"/>
              <a:round/>
            </a:ln>
          </a:insideV>
        </a:tcBdr>
        <a:fill>
          <a:solidFill>
            <a:srgbClr val="FFFFFF"/>
          </a:solidFill>
        </a:fill>
      </a:tcStyle>
    </a:wholeTbl>
    <a:band2H>
      <a:tcTxStyle b="def" i="def"/>
      <a:tcStyle>
        <a:tcBdr/>
        <a:fill>
          <a:solidFill>
            <a:srgbClr val="EFF0F3"/>
          </a:solidFill>
        </a:fill>
      </a:tcStyle>
    </a:band2H>
    <a:firstCol>
      <a:tcTxStyle b="on" i="on">
        <a:font>
          <a:latin typeface="Helvetica Neue"/>
          <a:ea typeface="Helvetica Neue"/>
          <a:cs typeface="Helvetica Neue"/>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Col>
    <a:lastRow>
      <a:tcTxStyle b="on" i="on">
        <a:font>
          <a:latin typeface="Helvetica Neue"/>
          <a:ea typeface="Helvetica Neue"/>
          <a:cs typeface="Helvetica Neue"/>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Helvetica Neue"/>
          <a:ea typeface="Helvetica Neue"/>
          <a:cs typeface="Helvetica Neue"/>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773" name="Shape 773"/>
          <p:cNvSpPr/>
          <p:nvPr>
            <p:ph type="sldImg"/>
          </p:nvPr>
        </p:nvSpPr>
        <p:spPr>
          <a:xfrm>
            <a:off x="1143000" y="685800"/>
            <a:ext cx="4572000" cy="3429000"/>
          </a:xfrm>
          <a:prstGeom prst="rect">
            <a:avLst/>
          </a:prstGeom>
        </p:spPr>
        <p:txBody>
          <a:bodyPr/>
          <a:lstStyle/>
          <a:p>
            <a:pPr/>
          </a:p>
        </p:txBody>
      </p:sp>
      <p:sp>
        <p:nvSpPr>
          <p:cNvPr id="774" name="Shape 77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example.flickr.com" TargetMode="External"/></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5.png"/></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8.png"/></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9.png"/></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9.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9.png"/></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 Id="rId3" Type="http://schemas.openxmlformats.org/officeDocument/2006/relationships/image" Target="../media/image22.png"/></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tlassian Logo">
    <p:spTree>
      <p:nvGrpSpPr>
        <p:cNvPr id="1" name=""/>
        <p:cNvGrpSpPr/>
        <p:nvPr/>
      </p:nvGrpSpPr>
      <p:grpSpPr>
        <a:xfrm>
          <a:off x="0" y="0"/>
          <a:ext cx="0" cy="0"/>
          <a:chOff x="0" y="0"/>
          <a:chExt cx="0" cy="0"/>
        </a:xfrm>
      </p:grpSpPr>
      <p:sp>
        <p:nvSpPr>
          <p:cNvPr id="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Statment_White">
    <p:bg>
      <p:bgPr>
        <a:solidFill>
          <a:srgbClr val="FFFFFF"/>
        </a:solidFill>
      </p:bgPr>
    </p:bg>
    <p:spTree>
      <p:nvGrpSpPr>
        <p:cNvPr id="1" name=""/>
        <p:cNvGrpSpPr/>
        <p:nvPr/>
      </p:nvGrpSpPr>
      <p:grpSpPr>
        <a:xfrm>
          <a:off x="0" y="0"/>
          <a:ext cx="0" cy="0"/>
          <a:chOff x="0" y="0"/>
          <a:chExt cx="0" cy="0"/>
        </a:xfrm>
      </p:grpSpPr>
      <p:sp>
        <p:nvSpPr>
          <p:cNvPr id="51" name="This is a big statement slide. Use light background for lighter points."/>
          <p:cNvSpPr/>
          <p:nvPr>
            <p:ph type="body" sz="half" idx="13"/>
          </p:nvPr>
        </p:nvSpPr>
        <p:spPr>
          <a:xfrm>
            <a:off x="1700607" y="4876800"/>
            <a:ext cx="20830385" cy="5588000"/>
          </a:xfrm>
          <a:prstGeom prst="rect">
            <a:avLst/>
          </a:prstGeom>
        </p:spPr>
        <p:txBody>
          <a:bodyPr anchor="t">
            <a:spAutoFit/>
          </a:bodyPr>
          <a:lstStyle>
            <a:lvl1pPr marL="0" indent="0" algn="l" defTabSz="825500">
              <a:spcBef>
                <a:spcPts val="0"/>
              </a:spcBef>
              <a:buSzTx/>
              <a:buNone/>
              <a:defRPr spc="-119" sz="12000">
                <a:solidFill>
                  <a:srgbClr val="0747A6"/>
                </a:solidFill>
              </a:defRPr>
            </a:lvl1pPr>
          </a:lstStyle>
          <a:p>
            <a:pPr/>
            <a:r>
              <a:t>This is a big statement slide. Use light background for lighter points.</a:t>
            </a:r>
          </a:p>
        </p:txBody>
      </p:sp>
      <p:sp>
        <p:nvSpPr>
          <p:cNvPr id="52" name="Context"/>
          <p:cNvSpPr/>
          <p:nvPr>
            <p:ph type="body" sz="quarter" idx="14"/>
          </p:nvPr>
        </p:nvSpPr>
        <p:spPr>
          <a:xfrm>
            <a:off x="1698321" y="1016396"/>
            <a:ext cx="20828001"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Context</a:t>
            </a:r>
          </a:p>
        </p:txBody>
      </p:sp>
      <p:sp>
        <p:nvSpPr>
          <p:cNvPr id="53"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4"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Statement_N900">
    <p:bg>
      <p:bgPr>
        <a:solidFill>
          <a:srgbClr val="091E42"/>
        </a:solidFill>
      </p:bgPr>
    </p:bg>
    <p:spTree>
      <p:nvGrpSpPr>
        <p:cNvPr id="1" name=""/>
        <p:cNvGrpSpPr/>
        <p:nvPr/>
      </p:nvGrpSpPr>
      <p:grpSpPr>
        <a:xfrm>
          <a:off x="0" y="0"/>
          <a:ext cx="0" cy="0"/>
          <a:chOff x="0" y="0"/>
          <a:chExt cx="0" cy="0"/>
        </a:xfrm>
      </p:grpSpPr>
      <p:sp>
        <p:nvSpPr>
          <p:cNvPr id="56" name="This is a big statement slide. Use dark background for bolder points."/>
          <p:cNvSpPr/>
          <p:nvPr>
            <p:ph type="body" sz="half" idx="13"/>
          </p:nvPr>
        </p:nvSpPr>
        <p:spPr>
          <a:xfrm>
            <a:off x="1700607" y="4876800"/>
            <a:ext cx="20830385" cy="5588000"/>
          </a:xfrm>
          <a:prstGeom prst="rect">
            <a:avLst/>
          </a:prstGeom>
        </p:spPr>
        <p:txBody>
          <a:bodyPr anchor="t">
            <a:spAutoFit/>
          </a:bodyPr>
          <a:lstStyle>
            <a:lvl1pPr marL="0" indent="0" algn="l" defTabSz="825500">
              <a:spcBef>
                <a:spcPts val="0"/>
              </a:spcBef>
              <a:buSzTx/>
              <a:buNone/>
              <a:defRPr spc="-119" sz="12000"/>
            </a:lvl1pPr>
          </a:lstStyle>
          <a:p>
            <a:pPr/>
            <a:r>
              <a:t>This is a big statement slide. Use dark background for bolder points.</a:t>
            </a:r>
          </a:p>
        </p:txBody>
      </p:sp>
      <p:sp>
        <p:nvSpPr>
          <p:cNvPr id="57" name="Line"/>
          <p:cNvSpPr/>
          <p:nvPr/>
        </p:nvSpPr>
        <p:spPr>
          <a:xfrm>
            <a:off x="1775024" y="2544916"/>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8" name="Context"/>
          <p:cNvSpPr/>
          <p:nvPr>
            <p:ph type="body" sz="quarter" idx="14"/>
          </p:nvPr>
        </p:nvSpPr>
        <p:spPr>
          <a:xfrm>
            <a:off x="1698321" y="1016396"/>
            <a:ext cx="20828001" cy="838201"/>
          </a:xfrm>
          <a:prstGeom prst="rect">
            <a:avLst/>
          </a:prstGeom>
        </p:spPr>
        <p:txBody>
          <a:bodyPr anchor="t">
            <a:spAutoFit/>
          </a:bodyPr>
          <a:lstStyle>
            <a:lvl1pPr marL="0" indent="0" algn="l" defTabSz="825500">
              <a:spcBef>
                <a:spcPts val="0"/>
              </a:spcBef>
              <a:buSzTx/>
              <a:buNone/>
              <a:defRPr cap="all" spc="144" sz="4800"/>
            </a:lvl1pPr>
          </a:lstStyle>
          <a:p>
            <a:pPr/>
            <a:r>
              <a:t>Context</a:t>
            </a:r>
          </a:p>
        </p:txBody>
      </p:sp>
      <p:sp>
        <p:nvSpPr>
          <p:cNvPr id="5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ourced Point_White">
    <p:bg>
      <p:bgPr>
        <a:solidFill>
          <a:srgbClr val="FFFFFF"/>
        </a:solidFill>
      </p:bgPr>
    </p:bg>
    <p:spTree>
      <p:nvGrpSpPr>
        <p:cNvPr id="1" name=""/>
        <p:cNvGrpSpPr/>
        <p:nvPr/>
      </p:nvGrpSpPr>
      <p:grpSpPr>
        <a:xfrm>
          <a:off x="0" y="0"/>
          <a:ext cx="0" cy="0"/>
          <a:chOff x="0" y="0"/>
          <a:chExt cx="0" cy="0"/>
        </a:xfrm>
      </p:grpSpPr>
      <p:sp>
        <p:nvSpPr>
          <p:cNvPr id="61" name="Source Book, Source Author, Other Relevant Info"/>
          <p:cNvSpPr/>
          <p:nvPr>
            <p:ph type="body" sz="quarter" idx="13"/>
          </p:nvPr>
        </p:nvSpPr>
        <p:spPr>
          <a:xfrm>
            <a:off x="1701800" y="11807751"/>
            <a:ext cx="20828000" cy="838201"/>
          </a:xfrm>
          <a:prstGeom prst="rect">
            <a:avLst/>
          </a:prstGeom>
        </p:spPr>
        <p:txBody>
          <a:bodyPr anchor="t">
            <a:spAutoFit/>
          </a:bodyPr>
          <a:lstStyle>
            <a:lvl1pPr marL="0" indent="0" algn="l" defTabSz="825500">
              <a:spcBef>
                <a:spcPts val="0"/>
              </a:spcBef>
              <a:buSzTx/>
              <a:buNone/>
              <a:defRPr b="0" spc="-48" sz="4800">
                <a:solidFill>
                  <a:srgbClr val="0747A6"/>
                </a:solidFill>
              </a:defRPr>
            </a:lvl1pPr>
          </a:lstStyle>
          <a:p>
            <a:pPr/>
            <a:r>
              <a:t>Source Book, Source Author, Other Relevant Info</a:t>
            </a:r>
          </a:p>
        </p:txBody>
      </p:sp>
      <p:sp>
        <p:nvSpPr>
          <p:cNvPr id="62" name="This is a reference point slide. Likely will be from a site, book, talk, etc."/>
          <p:cNvSpPr/>
          <p:nvPr>
            <p:ph type="body" sz="half" idx="14"/>
          </p:nvPr>
        </p:nvSpPr>
        <p:spPr>
          <a:xfrm>
            <a:off x="1701800" y="1773745"/>
            <a:ext cx="20830385" cy="5588001"/>
          </a:xfrm>
          <a:prstGeom prst="rect">
            <a:avLst/>
          </a:prstGeom>
        </p:spPr>
        <p:txBody>
          <a:bodyPr anchor="t">
            <a:spAutoFit/>
          </a:bodyPr>
          <a:lstStyle>
            <a:lvl1pPr marL="0" indent="0" algn="l" defTabSz="825500">
              <a:spcBef>
                <a:spcPts val="0"/>
              </a:spcBef>
              <a:buSzTx/>
              <a:buNone/>
              <a:defRPr spc="-119" sz="12000">
                <a:solidFill>
                  <a:srgbClr val="0747A6"/>
                </a:solidFill>
              </a:defRPr>
            </a:lvl1pPr>
          </a:lstStyle>
          <a:p>
            <a:pPr/>
            <a:r>
              <a:t>This is a reference point slide. Likely will be from a site, book, talk, etc.</a:t>
            </a:r>
          </a:p>
        </p:txBody>
      </p:sp>
      <p:sp>
        <p:nvSpPr>
          <p:cNvPr id="63" name="Line"/>
          <p:cNvSpPr/>
          <p:nvPr/>
        </p:nvSpPr>
        <p:spPr>
          <a:xfrm>
            <a:off x="1775024" y="11261651"/>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64"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ourced Point_N900">
    <p:bg>
      <p:bgPr>
        <a:solidFill>
          <a:srgbClr val="091E42"/>
        </a:solidFill>
      </p:bgPr>
    </p:bg>
    <p:spTree>
      <p:nvGrpSpPr>
        <p:cNvPr id="1" name=""/>
        <p:cNvGrpSpPr/>
        <p:nvPr/>
      </p:nvGrpSpPr>
      <p:grpSpPr>
        <a:xfrm>
          <a:off x="0" y="0"/>
          <a:ext cx="0" cy="0"/>
          <a:chOff x="0" y="0"/>
          <a:chExt cx="0" cy="0"/>
        </a:xfrm>
      </p:grpSpPr>
      <p:sp>
        <p:nvSpPr>
          <p:cNvPr id="66" name="This is a reference point slide. Likely will be from a site, book, talk, etc."/>
          <p:cNvSpPr/>
          <p:nvPr>
            <p:ph type="body" sz="half" idx="13"/>
          </p:nvPr>
        </p:nvSpPr>
        <p:spPr>
          <a:xfrm>
            <a:off x="1701800" y="1778000"/>
            <a:ext cx="20830385" cy="5588000"/>
          </a:xfrm>
          <a:prstGeom prst="rect">
            <a:avLst/>
          </a:prstGeom>
        </p:spPr>
        <p:txBody>
          <a:bodyPr anchor="t">
            <a:spAutoFit/>
          </a:bodyPr>
          <a:lstStyle>
            <a:lvl1pPr marL="0" indent="0" algn="l" defTabSz="825500">
              <a:spcBef>
                <a:spcPts val="0"/>
              </a:spcBef>
              <a:buSzTx/>
              <a:buNone/>
              <a:defRPr spc="-119" sz="12000"/>
            </a:lvl1pPr>
          </a:lstStyle>
          <a:p>
            <a:pPr/>
            <a:r>
              <a:t>This is a reference point slide. Likely will be from a site, book, talk, etc.</a:t>
            </a:r>
          </a:p>
        </p:txBody>
      </p:sp>
      <p:sp>
        <p:nvSpPr>
          <p:cNvPr id="67" name="Line"/>
          <p:cNvSpPr/>
          <p:nvPr/>
        </p:nvSpPr>
        <p:spPr>
          <a:xfrm>
            <a:off x="1775024" y="11261651"/>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68" name="Source Book, Source Author, Other Relevant Info"/>
          <p:cNvSpPr/>
          <p:nvPr>
            <p:ph type="body" sz="quarter" idx="14"/>
          </p:nvPr>
        </p:nvSpPr>
        <p:spPr>
          <a:xfrm>
            <a:off x="1774411" y="11806039"/>
            <a:ext cx="20828001" cy="838201"/>
          </a:xfrm>
          <a:prstGeom prst="rect">
            <a:avLst/>
          </a:prstGeom>
        </p:spPr>
        <p:txBody>
          <a:bodyPr anchor="t">
            <a:spAutoFit/>
          </a:bodyPr>
          <a:lstStyle>
            <a:lvl1pPr marL="0" indent="0" algn="l" defTabSz="825500">
              <a:spcBef>
                <a:spcPts val="0"/>
              </a:spcBef>
              <a:buSzTx/>
              <a:buNone/>
              <a:defRPr b="0" spc="-48" sz="4800"/>
            </a:lvl1pPr>
          </a:lstStyle>
          <a:p>
            <a:pPr/>
            <a:r>
              <a:t>Source Book, Source Author, Other Relevant Info</a:t>
            </a:r>
          </a:p>
        </p:txBody>
      </p:sp>
      <p:sp>
        <p:nvSpPr>
          <p:cNvPr id="6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_White">
    <p:bg>
      <p:bgPr>
        <a:solidFill>
          <a:srgbClr val="FFFFFF"/>
        </a:solidFill>
      </p:bgPr>
    </p:bg>
    <p:spTree>
      <p:nvGrpSpPr>
        <p:cNvPr id="1" name=""/>
        <p:cNvGrpSpPr/>
        <p:nvPr/>
      </p:nvGrpSpPr>
      <p:grpSpPr>
        <a:xfrm>
          <a:off x="0" y="0"/>
          <a:ext cx="0" cy="0"/>
          <a:chOff x="0" y="0"/>
          <a:chExt cx="0" cy="0"/>
        </a:xfrm>
      </p:grpSpPr>
      <p:sp>
        <p:nvSpPr>
          <p:cNvPr id="71" name="This is a quote slide. Keep it tweetable."/>
          <p:cNvSpPr/>
          <p:nvPr>
            <p:ph type="body" sz="half" idx="13"/>
          </p:nvPr>
        </p:nvSpPr>
        <p:spPr>
          <a:xfrm>
            <a:off x="1680256" y="3047385"/>
            <a:ext cx="20132698" cy="3759201"/>
          </a:xfrm>
          <a:prstGeom prst="rect">
            <a:avLst/>
          </a:prstGeom>
        </p:spPr>
        <p:txBody>
          <a:bodyPr anchor="t">
            <a:spAutoFit/>
          </a:bodyPr>
          <a:lstStyle/>
          <a:p>
            <a:pPr marL="0" indent="0" algn="l" defTabSz="825500">
              <a:spcBef>
                <a:spcPts val="0"/>
              </a:spcBef>
              <a:buSzTx/>
              <a:buNone/>
              <a:defRPr spc="-119" sz="12000">
                <a:solidFill>
                  <a:srgbClr val="0747A6"/>
                </a:solidFill>
              </a:defRPr>
            </a:pPr>
            <a:r>
              <a:t>This is a quote slide.</a:t>
            </a:r>
            <a:br/>
            <a:r>
              <a:t>Keep it tweetable.</a:t>
            </a:r>
          </a:p>
        </p:txBody>
      </p:sp>
      <p:sp>
        <p:nvSpPr>
          <p:cNvPr id="72" name="Author"/>
          <p:cNvSpPr/>
          <p:nvPr>
            <p:ph type="body" sz="quarter" idx="14"/>
          </p:nvPr>
        </p:nvSpPr>
        <p:spPr>
          <a:xfrm>
            <a:off x="1701800" y="11807751"/>
            <a:ext cx="20828000"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Author</a:t>
            </a:r>
          </a:p>
        </p:txBody>
      </p:sp>
      <p:sp>
        <p:nvSpPr>
          <p:cNvPr id="73" name="Line"/>
          <p:cNvSpPr/>
          <p:nvPr/>
        </p:nvSpPr>
        <p:spPr>
          <a:xfrm>
            <a:off x="1775024" y="11261651"/>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pic>
        <p:nvPicPr>
          <p:cNvPr id="74" name="Image" descr="Image"/>
          <p:cNvPicPr>
            <a:picLocks noChangeAspect="1"/>
          </p:cNvPicPr>
          <p:nvPr/>
        </p:nvPicPr>
        <p:blipFill>
          <a:blip r:embed="rId2">
            <a:extLst/>
          </a:blip>
          <a:stretch>
            <a:fillRect/>
          </a:stretch>
        </p:blipFill>
        <p:spPr>
          <a:xfrm>
            <a:off x="1775024" y="978347"/>
            <a:ext cx="1823159" cy="1414940"/>
          </a:xfrm>
          <a:prstGeom prst="rect">
            <a:avLst/>
          </a:prstGeom>
          <a:ln w="12700">
            <a:miter lim="400000"/>
          </a:ln>
        </p:spPr>
      </p:pic>
      <p:sp>
        <p:nvSpPr>
          <p:cNvPr id="7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_N900">
    <p:bg>
      <p:bgPr>
        <a:solidFill>
          <a:srgbClr val="091E42"/>
        </a:solidFill>
      </p:bgPr>
    </p:bg>
    <p:spTree>
      <p:nvGrpSpPr>
        <p:cNvPr id="1" name=""/>
        <p:cNvGrpSpPr/>
        <p:nvPr/>
      </p:nvGrpSpPr>
      <p:grpSpPr>
        <a:xfrm>
          <a:off x="0" y="0"/>
          <a:ext cx="0" cy="0"/>
          <a:chOff x="0" y="0"/>
          <a:chExt cx="0" cy="0"/>
        </a:xfrm>
      </p:grpSpPr>
      <p:sp>
        <p:nvSpPr>
          <p:cNvPr id="77" name="If you can’t explain it simply, you don’t understand it well enough."/>
          <p:cNvSpPr/>
          <p:nvPr>
            <p:ph type="body" sz="half" idx="13"/>
          </p:nvPr>
        </p:nvSpPr>
        <p:spPr>
          <a:xfrm>
            <a:off x="1680256" y="3047385"/>
            <a:ext cx="19341217" cy="5588001"/>
          </a:xfrm>
          <a:prstGeom prst="rect">
            <a:avLst/>
          </a:prstGeom>
        </p:spPr>
        <p:txBody>
          <a:bodyPr anchor="t">
            <a:spAutoFit/>
          </a:bodyPr>
          <a:lstStyle>
            <a:lvl1pPr marL="0" indent="0" algn="l" defTabSz="825500">
              <a:spcBef>
                <a:spcPts val="0"/>
              </a:spcBef>
              <a:buSzTx/>
              <a:buNone/>
              <a:defRPr spc="-119" sz="12000"/>
            </a:lvl1pPr>
          </a:lstStyle>
          <a:p>
            <a:pPr/>
            <a:r>
              <a:t>If you can’t explain it simply, you don’t understand it well enough.</a:t>
            </a:r>
          </a:p>
        </p:txBody>
      </p:sp>
      <p:sp>
        <p:nvSpPr>
          <p:cNvPr id="78" name="Albert Einstein"/>
          <p:cNvSpPr/>
          <p:nvPr>
            <p:ph type="body" sz="quarter" idx="14"/>
          </p:nvPr>
        </p:nvSpPr>
        <p:spPr>
          <a:xfrm>
            <a:off x="1701800" y="11807751"/>
            <a:ext cx="20828000" cy="838201"/>
          </a:xfrm>
          <a:prstGeom prst="rect">
            <a:avLst/>
          </a:prstGeom>
        </p:spPr>
        <p:txBody>
          <a:bodyPr anchor="t">
            <a:spAutoFit/>
          </a:bodyPr>
          <a:lstStyle>
            <a:lvl1pPr marL="0" indent="0" algn="l" defTabSz="825500">
              <a:spcBef>
                <a:spcPts val="0"/>
              </a:spcBef>
              <a:buSzTx/>
              <a:buNone/>
              <a:defRPr cap="all" spc="144" sz="4800"/>
            </a:lvl1pPr>
          </a:lstStyle>
          <a:p>
            <a:pPr/>
            <a:r>
              <a:t>Albert Einstein</a:t>
            </a:r>
          </a:p>
        </p:txBody>
      </p:sp>
      <p:sp>
        <p:nvSpPr>
          <p:cNvPr id="79" name="Line"/>
          <p:cNvSpPr/>
          <p:nvPr/>
        </p:nvSpPr>
        <p:spPr>
          <a:xfrm>
            <a:off x="1775024" y="11261651"/>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pic>
        <p:nvPicPr>
          <p:cNvPr id="80" name="Image" descr="Image"/>
          <p:cNvPicPr>
            <a:picLocks noChangeAspect="1"/>
          </p:cNvPicPr>
          <p:nvPr/>
        </p:nvPicPr>
        <p:blipFill>
          <a:blip r:embed="rId2">
            <a:extLst/>
          </a:blip>
          <a:stretch>
            <a:fillRect/>
          </a:stretch>
        </p:blipFill>
        <p:spPr>
          <a:xfrm>
            <a:off x="1778000" y="977900"/>
            <a:ext cx="1828800" cy="1419319"/>
          </a:xfrm>
          <a:prstGeom prst="rect">
            <a:avLst/>
          </a:prstGeom>
          <a:ln w="12700">
            <a:miter lim="400000"/>
          </a:ln>
        </p:spPr>
      </p:pic>
      <p:sp>
        <p:nvSpPr>
          <p:cNvPr id="81"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tement with Supporting Text_White">
    <p:bg>
      <p:bgPr>
        <a:solidFill>
          <a:srgbClr val="FFFFFF"/>
        </a:solidFill>
      </p:bgPr>
    </p:bg>
    <p:spTree>
      <p:nvGrpSpPr>
        <p:cNvPr id="1" name=""/>
        <p:cNvGrpSpPr/>
        <p:nvPr/>
      </p:nvGrpSpPr>
      <p:grpSpPr>
        <a:xfrm>
          <a:off x="0" y="0"/>
          <a:ext cx="0" cy="0"/>
          <a:chOff x="0" y="0"/>
          <a:chExt cx="0" cy="0"/>
        </a:xfrm>
      </p:grpSpPr>
      <p:sp>
        <p:nvSpPr>
          <p:cNvPr id="83" name="Line"/>
          <p:cNvSpPr/>
          <p:nvPr>
            <p:ph type="body" sz="quarter" idx="13"/>
          </p:nvPr>
        </p:nvSpPr>
        <p:spPr>
          <a:xfrm>
            <a:off x="12763500" y="4649138"/>
            <a:ext cx="2540000" cy="1"/>
          </a:xfrm>
          <a:prstGeom prst="line">
            <a:avLst/>
          </a:prstGeom>
          <a:ln w="101600">
            <a:solidFill>
              <a:schemeClr val="accent3"/>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4" name="Talking point…"/>
          <p:cNvSpPr/>
          <p:nvPr>
            <p:ph type="body" sz="quarter" idx="14"/>
          </p:nvPr>
        </p:nvSpPr>
        <p:spPr>
          <a:xfrm>
            <a:off x="12767044" y="1846063"/>
            <a:ext cx="9848643" cy="1562101"/>
          </a:xfrm>
          <a:prstGeom prst="rect">
            <a:avLst/>
          </a:prstGeom>
        </p:spPr>
        <p:txBody>
          <a:bodyPr anchor="t">
            <a:sp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Supporting info for talking point.</a:t>
            </a:r>
          </a:p>
        </p:txBody>
      </p:sp>
      <p:sp>
        <p:nvSpPr>
          <p:cNvPr id="85" name="Talking point…"/>
          <p:cNvSpPr/>
          <p:nvPr>
            <p:ph type="body" sz="quarter" idx="15"/>
          </p:nvPr>
        </p:nvSpPr>
        <p:spPr>
          <a:xfrm>
            <a:off x="12767044" y="5715649"/>
            <a:ext cx="9848642" cy="2108201"/>
          </a:xfrm>
          <a:prstGeom prst="rect">
            <a:avLst/>
          </a:prstGeom>
        </p:spPr>
        <p:txBody>
          <a:bodyPr anchor="t">
            <a:sp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Manage audience focus by reducing to 30% opacity. Use no more than two lines.</a:t>
            </a:r>
          </a:p>
        </p:txBody>
      </p:sp>
      <p:sp>
        <p:nvSpPr>
          <p:cNvPr id="86" name="Talking point…"/>
          <p:cNvSpPr/>
          <p:nvPr>
            <p:ph type="body" sz="quarter" idx="16"/>
          </p:nvPr>
        </p:nvSpPr>
        <p:spPr>
          <a:xfrm>
            <a:off x="12767044" y="9456342"/>
            <a:ext cx="9848643" cy="2108201"/>
          </a:xfrm>
          <a:prstGeom prst="rect">
            <a:avLst/>
          </a:prstGeom>
        </p:spPr>
        <p:txBody>
          <a:bodyPr anchor="t">
            <a:sp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Stay consistent with using the light or dark throughout the related big statement.</a:t>
            </a:r>
          </a:p>
        </p:txBody>
      </p:sp>
      <p:sp>
        <p:nvSpPr>
          <p:cNvPr id="87" name="Big statement with support"/>
          <p:cNvSpPr/>
          <p:nvPr>
            <p:ph type="body" sz="quarter" idx="17"/>
          </p:nvPr>
        </p:nvSpPr>
        <p:spPr>
          <a:xfrm>
            <a:off x="1777999" y="1612900"/>
            <a:ext cx="9146185" cy="5588001"/>
          </a:xfrm>
          <a:prstGeom prst="rect">
            <a:avLst/>
          </a:prstGeom>
        </p:spPr>
        <p:txBody>
          <a:bodyPr anchor="t">
            <a:spAutoFit/>
          </a:bodyPr>
          <a:lstStyle>
            <a:lvl1pPr marL="0" indent="0" algn="l" defTabSz="825500">
              <a:spcBef>
                <a:spcPts val="0"/>
              </a:spcBef>
              <a:buSzTx/>
              <a:buNone/>
              <a:defRPr spc="-119" sz="12000">
                <a:solidFill>
                  <a:srgbClr val="0747A6"/>
                </a:solidFill>
              </a:defRPr>
            </a:lvl1pPr>
          </a:lstStyle>
          <a:p>
            <a:pPr/>
            <a:r>
              <a:t>Big statement with support</a:t>
            </a:r>
          </a:p>
        </p:txBody>
      </p:sp>
      <p:sp>
        <p:nvSpPr>
          <p:cNvPr id="8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tement with Supporting Text_N900">
    <p:bg>
      <p:bgPr>
        <a:solidFill>
          <a:srgbClr val="091E42"/>
        </a:solidFill>
      </p:bgPr>
    </p:bg>
    <p:spTree>
      <p:nvGrpSpPr>
        <p:cNvPr id="1" name=""/>
        <p:cNvGrpSpPr/>
        <p:nvPr/>
      </p:nvGrpSpPr>
      <p:grpSpPr>
        <a:xfrm>
          <a:off x="0" y="0"/>
          <a:ext cx="0" cy="0"/>
          <a:chOff x="0" y="0"/>
          <a:chExt cx="0" cy="0"/>
        </a:xfrm>
      </p:grpSpPr>
      <p:sp>
        <p:nvSpPr>
          <p:cNvPr id="90" name="Please remember…"/>
          <p:cNvSpPr/>
          <p:nvPr>
            <p:ph type="body" sz="quarter" idx="13"/>
          </p:nvPr>
        </p:nvSpPr>
        <p:spPr>
          <a:xfrm>
            <a:off x="12767044" y="5715649"/>
            <a:ext cx="9848642" cy="2108201"/>
          </a:xfrm>
          <a:prstGeom prst="rect">
            <a:avLst/>
          </a:prstGeom>
        </p:spPr>
        <p:txBody>
          <a:bodyPr anchor="t">
            <a:spAutoFit/>
          </a:bodyPr>
          <a:lstStyle/>
          <a:p>
            <a:pPr marL="0" indent="0" algn="l" defTabSz="825500">
              <a:spcBef>
                <a:spcPts val="0"/>
              </a:spcBef>
              <a:buSzTx/>
              <a:buNone/>
              <a:defRPr spc="-59" sz="6000"/>
            </a:pPr>
            <a:r>
              <a:t>Please remember</a:t>
            </a:r>
          </a:p>
          <a:p>
            <a:pPr marL="0" indent="0" algn="l" defTabSz="825500">
              <a:spcBef>
                <a:spcPts val="0"/>
              </a:spcBef>
              <a:buSzTx/>
              <a:buNone/>
              <a:defRPr b="0" spc="-36" sz="3600"/>
            </a:pPr>
            <a:r>
              <a:t>Using a lot of text on slides is like reading your notes to your audience. Not presenting.</a:t>
            </a:r>
          </a:p>
        </p:txBody>
      </p:sp>
      <p:sp>
        <p:nvSpPr>
          <p:cNvPr id="91" name="Less is more…"/>
          <p:cNvSpPr/>
          <p:nvPr>
            <p:ph type="body" sz="quarter" idx="14"/>
          </p:nvPr>
        </p:nvSpPr>
        <p:spPr>
          <a:xfrm>
            <a:off x="12767044" y="9456342"/>
            <a:ext cx="9848643" cy="2108201"/>
          </a:xfrm>
          <a:prstGeom prst="rect">
            <a:avLst/>
          </a:prstGeom>
        </p:spPr>
        <p:txBody>
          <a:bodyPr anchor="t">
            <a:spAutoFit/>
          </a:bodyPr>
          <a:lstStyle/>
          <a:p>
            <a:pPr marL="0" indent="0" algn="l" defTabSz="825500">
              <a:spcBef>
                <a:spcPts val="0"/>
              </a:spcBef>
              <a:buSzTx/>
              <a:buNone/>
              <a:defRPr spc="-59" sz="6000"/>
            </a:pPr>
            <a:r>
              <a:t>Less is more</a:t>
            </a:r>
          </a:p>
          <a:p>
            <a:pPr marL="0" indent="0" algn="l" defTabSz="825500">
              <a:spcBef>
                <a:spcPts val="0"/>
              </a:spcBef>
              <a:buSzTx/>
              <a:buNone/>
              <a:defRPr b="0" spc="-36" sz="3600"/>
            </a:pPr>
            <a:r>
              <a:t>If you don’t need any of the points, don’t use them. We don’t believe in filler, baby!</a:t>
            </a:r>
          </a:p>
        </p:txBody>
      </p:sp>
      <p:sp>
        <p:nvSpPr>
          <p:cNvPr id="92" name="Spacing…"/>
          <p:cNvSpPr/>
          <p:nvPr>
            <p:ph type="body" sz="quarter" idx="15"/>
          </p:nvPr>
        </p:nvSpPr>
        <p:spPr>
          <a:xfrm>
            <a:off x="12767044" y="1846063"/>
            <a:ext cx="9848643" cy="2108201"/>
          </a:xfrm>
          <a:prstGeom prst="rect">
            <a:avLst/>
          </a:prstGeom>
        </p:spPr>
        <p:txBody>
          <a:bodyPr anchor="t">
            <a:spAutoFit/>
          </a:bodyPr>
          <a:lstStyle/>
          <a:p>
            <a:pPr marL="0" indent="0" algn="l" defTabSz="825500">
              <a:spcBef>
                <a:spcPts val="0"/>
              </a:spcBef>
              <a:buSzTx/>
              <a:buNone/>
              <a:defRPr spc="-59" sz="6000"/>
            </a:pPr>
            <a:r>
              <a:t>Spacing</a:t>
            </a:r>
          </a:p>
          <a:p>
            <a:pPr marL="0" indent="0" algn="l" defTabSz="825500">
              <a:spcBef>
                <a:spcPts val="0"/>
              </a:spcBef>
              <a:buSzTx/>
              <a:buNone/>
              <a:defRPr b="0" spc="-36" sz="3600"/>
            </a:pPr>
            <a:r>
              <a:t>Hold down *Shift* to drag when moving the bar to make sure it stays properly aligned.</a:t>
            </a:r>
          </a:p>
        </p:txBody>
      </p:sp>
      <p:sp>
        <p:nvSpPr>
          <p:cNvPr id="93" name="Line"/>
          <p:cNvSpPr/>
          <p:nvPr>
            <p:ph type="body" sz="quarter" idx="16"/>
          </p:nvPr>
        </p:nvSpPr>
        <p:spPr>
          <a:xfrm>
            <a:off x="12767044" y="4898456"/>
            <a:ext cx="2541600" cy="1"/>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94" name="Big statement with support"/>
          <p:cNvSpPr/>
          <p:nvPr>
            <p:ph type="body" sz="quarter" idx="17"/>
          </p:nvPr>
        </p:nvSpPr>
        <p:spPr>
          <a:xfrm>
            <a:off x="1777999" y="1612900"/>
            <a:ext cx="9146185" cy="5588001"/>
          </a:xfrm>
          <a:prstGeom prst="rect">
            <a:avLst/>
          </a:prstGeom>
        </p:spPr>
        <p:txBody>
          <a:bodyPr anchor="t">
            <a:spAutoFit/>
          </a:bodyPr>
          <a:lstStyle>
            <a:lvl1pPr marL="0" indent="0" algn="l" defTabSz="825500">
              <a:spcBef>
                <a:spcPts val="0"/>
              </a:spcBef>
              <a:buSzTx/>
              <a:buNone/>
              <a:defRPr spc="-119" sz="12000"/>
            </a:lvl1pPr>
          </a:lstStyle>
          <a:p>
            <a:pPr/>
            <a:r>
              <a:t>Big statement with support</a:t>
            </a:r>
          </a:p>
        </p:txBody>
      </p:sp>
      <p:sp>
        <p:nvSpPr>
          <p:cNvPr id="9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Heavy Talking Points">
    <p:bg>
      <p:bgPr>
        <a:solidFill>
          <a:srgbClr val="091E42"/>
        </a:solidFill>
      </p:bgPr>
    </p:bg>
    <p:spTree>
      <p:nvGrpSpPr>
        <p:cNvPr id="1" name=""/>
        <p:cNvGrpSpPr/>
        <p:nvPr/>
      </p:nvGrpSpPr>
      <p:grpSpPr>
        <a:xfrm>
          <a:off x="0" y="0"/>
          <a:ext cx="0" cy="0"/>
          <a:chOff x="0" y="0"/>
          <a:chExt cx="0" cy="0"/>
        </a:xfrm>
      </p:grpSpPr>
      <p:sp>
        <p:nvSpPr>
          <p:cNvPr id="97" name="Rectangle"/>
          <p:cNvSpPr/>
          <p:nvPr/>
        </p:nvSpPr>
        <p:spPr>
          <a:xfrm>
            <a:off x="6347294" y="0"/>
            <a:ext cx="18036706" cy="13716001"/>
          </a:xfrm>
          <a:prstGeom prst="rect">
            <a:avLst/>
          </a:prstGeom>
          <a:solidFill>
            <a:srgbClr val="FFFFFF"/>
          </a:solidFill>
          <a:ln w="12700">
            <a:miter lim="400000"/>
          </a:ln>
        </p:spPr>
        <p:txBody>
          <a:bodyPr lIns="50800" tIns="50800" rIns="50800" bIns="50800" anchor="ctr"/>
          <a:lstStyle/>
          <a:p>
            <a:pPr>
              <a:defRPr spc="-36" sz="3600"/>
            </a:pPr>
          </a:p>
        </p:txBody>
      </p:sp>
      <p:sp>
        <p:nvSpPr>
          <p:cNvPr id="98" name="Deeper info slide title"/>
          <p:cNvSpPr/>
          <p:nvPr>
            <p:ph type="body" sz="quarter" idx="13"/>
          </p:nvPr>
        </p:nvSpPr>
        <p:spPr>
          <a:xfrm>
            <a:off x="792589" y="1000928"/>
            <a:ext cx="4762116" cy="1971676"/>
          </a:xfrm>
          <a:prstGeom prst="rect">
            <a:avLst/>
          </a:prstGeom>
        </p:spPr>
        <p:txBody>
          <a:bodyPr lIns="71437" tIns="71437" rIns="71437" bIns="71437" anchor="t">
            <a:spAutoFit/>
          </a:bodyPr>
          <a:lstStyle>
            <a:lvl1pPr marL="0" indent="0" defTabSz="825500">
              <a:spcBef>
                <a:spcPts val="0"/>
              </a:spcBef>
              <a:buSzTx/>
              <a:buNone/>
              <a:defRPr spc="-59" sz="6000"/>
            </a:lvl1pPr>
          </a:lstStyle>
          <a:p>
            <a:pPr/>
            <a:r>
              <a:t>Deeper info slide title</a:t>
            </a:r>
          </a:p>
        </p:txBody>
      </p:sp>
      <p:sp>
        <p:nvSpPr>
          <p:cNvPr id="99" name="Bold text"/>
          <p:cNvSpPr/>
          <p:nvPr>
            <p:ph type="body" sz="quarter" idx="14"/>
          </p:nvPr>
        </p:nvSpPr>
        <p:spPr>
          <a:xfrm>
            <a:off x="951339" y="5355863"/>
            <a:ext cx="4444616" cy="879476"/>
          </a:xfrm>
          <a:prstGeom prst="rect">
            <a:avLst/>
          </a:prstGeom>
        </p:spPr>
        <p:txBody>
          <a:bodyPr lIns="71437" tIns="71437" rIns="71437" bIns="71437" anchor="t">
            <a:spAutoFit/>
          </a:bodyPr>
          <a:lstStyle>
            <a:lvl1pPr marL="0" indent="0" defTabSz="825500">
              <a:spcBef>
                <a:spcPts val="0"/>
              </a:spcBef>
              <a:buSzTx/>
              <a:buNone/>
              <a:defRPr spc="-48" sz="4800"/>
            </a:lvl1pPr>
          </a:lstStyle>
          <a:p>
            <a:pPr/>
            <a:r>
              <a:t>Bold text</a:t>
            </a:r>
          </a:p>
        </p:txBody>
      </p:sp>
      <p:sp>
        <p:nvSpPr>
          <p:cNvPr id="100" name="Book text"/>
          <p:cNvSpPr/>
          <p:nvPr>
            <p:ph type="body" sz="quarter" idx="15"/>
          </p:nvPr>
        </p:nvSpPr>
        <p:spPr>
          <a:xfrm>
            <a:off x="951339" y="7239544"/>
            <a:ext cx="4444616" cy="879476"/>
          </a:xfrm>
          <a:prstGeom prst="rect">
            <a:avLst/>
          </a:prstGeom>
        </p:spPr>
        <p:txBody>
          <a:bodyPr lIns="71437" tIns="71437" rIns="71437" bIns="71437" anchor="t">
            <a:spAutoFit/>
          </a:bodyPr>
          <a:lstStyle>
            <a:lvl1pPr marL="0" indent="0" defTabSz="825500">
              <a:spcBef>
                <a:spcPts val="0"/>
              </a:spcBef>
              <a:buSzTx/>
              <a:buNone/>
              <a:defRPr b="0" spc="-48" sz="4800"/>
            </a:lvl1pPr>
          </a:lstStyle>
          <a:p>
            <a:pPr/>
            <a:r>
              <a:t>Book text</a:t>
            </a:r>
          </a:p>
        </p:txBody>
      </p:sp>
      <p:sp>
        <p:nvSpPr>
          <p:cNvPr id="101" name="30% opacity"/>
          <p:cNvSpPr/>
          <p:nvPr>
            <p:ph type="body" sz="quarter" idx="16"/>
          </p:nvPr>
        </p:nvSpPr>
        <p:spPr>
          <a:xfrm>
            <a:off x="951339" y="9123227"/>
            <a:ext cx="4444616" cy="879476"/>
          </a:xfrm>
          <a:prstGeom prst="rect">
            <a:avLst/>
          </a:prstGeom>
        </p:spPr>
        <p:txBody>
          <a:bodyPr lIns="71437" tIns="71437" rIns="71437" bIns="71437" anchor="t">
            <a:spAutoFit/>
          </a:bodyPr>
          <a:lstStyle>
            <a:lvl1pPr marL="0" indent="0" defTabSz="825500">
              <a:spcBef>
                <a:spcPts val="0"/>
              </a:spcBef>
              <a:buSzTx/>
              <a:buNone/>
              <a:defRPr b="0" spc="-48" sz="4800"/>
            </a:lvl1pPr>
          </a:lstStyle>
          <a:p>
            <a:pPr/>
            <a:r>
              <a:t>30% opacity</a:t>
            </a:r>
          </a:p>
        </p:txBody>
      </p:sp>
      <p:sp>
        <p:nvSpPr>
          <p:cNvPr id="102" name="Move marker"/>
          <p:cNvSpPr/>
          <p:nvPr>
            <p:ph type="body" sz="quarter" idx="17"/>
          </p:nvPr>
        </p:nvSpPr>
        <p:spPr>
          <a:xfrm>
            <a:off x="951339" y="11006909"/>
            <a:ext cx="4444616" cy="879476"/>
          </a:xfrm>
          <a:prstGeom prst="rect">
            <a:avLst/>
          </a:prstGeom>
        </p:spPr>
        <p:txBody>
          <a:bodyPr lIns="71437" tIns="71437" rIns="71437" bIns="71437" anchor="t">
            <a:spAutoFit/>
          </a:bodyPr>
          <a:lstStyle>
            <a:lvl1pPr marL="0" indent="0" defTabSz="825500">
              <a:spcBef>
                <a:spcPts val="0"/>
              </a:spcBef>
              <a:buSzTx/>
              <a:buNone/>
              <a:defRPr b="0" spc="-48" sz="4800"/>
            </a:lvl1pPr>
          </a:lstStyle>
          <a:p>
            <a:pPr/>
            <a:r>
              <a:t>Move marker</a:t>
            </a:r>
          </a:p>
        </p:txBody>
      </p:sp>
      <p:sp>
        <p:nvSpPr>
          <p:cNvPr id="103" name="Talking Point…"/>
          <p:cNvSpPr/>
          <p:nvPr>
            <p:ph type="body" sz="quarter" idx="18"/>
          </p:nvPr>
        </p:nvSpPr>
        <p:spPr>
          <a:xfrm>
            <a:off x="7808486" y="1525578"/>
            <a:ext cx="14794500" cy="2489201"/>
          </a:xfrm>
          <a:prstGeom prst="rect">
            <a:avLst/>
          </a:prstGeom>
        </p:spPr>
        <p:txBody>
          <a:bodyPr anchor="t">
            <a:sp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48" sz="4800">
                <a:solidFill>
                  <a:srgbClr val="091E42"/>
                </a:solidFill>
              </a:defRPr>
            </a:pPr>
            <a:r>
              <a:t>This is arguably the most text that should ever be on one of your presentation slides.</a:t>
            </a:r>
          </a:p>
        </p:txBody>
      </p:sp>
      <p:sp>
        <p:nvSpPr>
          <p:cNvPr id="104" name="Line"/>
          <p:cNvSpPr/>
          <p:nvPr>
            <p:ph type="body" sz="quarter" idx="19"/>
          </p:nvPr>
        </p:nvSpPr>
        <p:spPr>
          <a:xfrm>
            <a:off x="1902847" y="4215033"/>
            <a:ext cx="2541600" cy="1"/>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05" name="Are they here to read or be engaged?…"/>
          <p:cNvSpPr/>
          <p:nvPr>
            <p:ph type="body" sz="quarter" idx="20"/>
          </p:nvPr>
        </p:nvSpPr>
        <p:spPr>
          <a:xfrm>
            <a:off x="7808486" y="5460760"/>
            <a:ext cx="14794500" cy="2489201"/>
          </a:xfrm>
          <a:prstGeom prst="rect">
            <a:avLst/>
          </a:prstGeom>
        </p:spPr>
        <p:txBody>
          <a:bodyPr anchor="t">
            <a:spAutoFit/>
          </a:bodyPr>
          <a:lstStyle/>
          <a:p>
            <a:pPr marL="0" indent="0" algn="l" defTabSz="825500">
              <a:spcBef>
                <a:spcPts val="0"/>
              </a:spcBef>
              <a:buSzTx/>
              <a:buNone/>
              <a:defRPr spc="-59" sz="6000">
                <a:solidFill>
                  <a:srgbClr val="253858"/>
                </a:solidFill>
              </a:defRPr>
            </a:pPr>
            <a:r>
              <a:t>Are they here to read or be engaged?</a:t>
            </a:r>
          </a:p>
          <a:p>
            <a:pPr marL="0" indent="0" algn="l" defTabSz="825500">
              <a:spcBef>
                <a:spcPts val="0"/>
              </a:spcBef>
              <a:buSzTx/>
              <a:buNone/>
              <a:defRPr b="0" spc="-48" sz="4800">
                <a:solidFill>
                  <a:srgbClr val="091E42"/>
                </a:solidFill>
              </a:defRPr>
            </a:pPr>
            <a:r>
              <a:t>Don’t ask your audience to read/listen to your notes and call it a presentation. Can send them a document.</a:t>
            </a:r>
          </a:p>
        </p:txBody>
      </p:sp>
      <p:sp>
        <p:nvSpPr>
          <p:cNvPr id="106" name="Consider lowering opacity…"/>
          <p:cNvSpPr/>
          <p:nvPr>
            <p:ph type="body" sz="quarter" idx="21"/>
          </p:nvPr>
        </p:nvSpPr>
        <p:spPr>
          <a:xfrm>
            <a:off x="7808486" y="9392962"/>
            <a:ext cx="14781800" cy="2489201"/>
          </a:xfrm>
          <a:prstGeom prst="rect">
            <a:avLst/>
          </a:prstGeom>
        </p:spPr>
        <p:txBody>
          <a:bodyPr anchor="t">
            <a:spAutoFit/>
          </a:bodyPr>
          <a:lstStyle/>
          <a:p>
            <a:pPr marL="0" indent="0" algn="l" defTabSz="825500">
              <a:spcBef>
                <a:spcPts val="0"/>
              </a:spcBef>
              <a:buSzTx/>
              <a:buNone/>
              <a:defRPr spc="-59" sz="6000">
                <a:solidFill>
                  <a:srgbClr val="253858"/>
                </a:solidFill>
              </a:defRPr>
            </a:pPr>
            <a:r>
              <a:t>Consider lowering opacity</a:t>
            </a:r>
          </a:p>
          <a:p>
            <a:pPr marL="0" indent="0" algn="l" defTabSz="825500">
              <a:spcBef>
                <a:spcPts val="0"/>
              </a:spcBef>
              <a:buSzTx/>
              <a:buNone/>
              <a:defRPr b="0" spc="-48" sz="4800">
                <a:solidFill>
                  <a:srgbClr val="091E42"/>
                </a:solidFill>
              </a:defRPr>
            </a:pPr>
            <a:r>
              <a:t>If you’ve got a lot to say about a specific talking point, consider lowering the opacity of the others to 30%.</a:t>
            </a:r>
          </a:p>
        </p:txBody>
      </p:sp>
      <p:sp>
        <p:nvSpPr>
          <p:cNvPr id="107" name="Square"/>
          <p:cNvSpPr/>
          <p:nvPr>
            <p:ph type="body" sz="quarter" idx="22"/>
          </p:nvPr>
        </p:nvSpPr>
        <p:spPr>
          <a:xfrm rot="18900000">
            <a:off x="6016374" y="5492934"/>
            <a:ext cx="661841" cy="661841"/>
          </a:xfrm>
          <a:prstGeom prst="rect">
            <a:avLst/>
          </a:prstGeom>
          <a:solidFill>
            <a:srgbClr val="FFFFFF"/>
          </a:solidFill>
        </p:spPr>
        <p:txBody>
          <a:bodyPr>
            <a:noAutofit/>
          </a:bodyPr>
          <a:lstStyle/>
          <a:p>
            <a:pPr marL="0" indent="0" algn="l" defTabSz="825500">
              <a:spcBef>
                <a:spcPts val="0"/>
              </a:spcBef>
              <a:buSzTx/>
              <a:buNone/>
              <a:defRPr b="0" spc="-36" sz="3600">
                <a:solidFill>
                  <a:schemeClr val="accent1">
                    <a:hueOff val="-417200"/>
                    <a:satOff val="-79665"/>
                    <a:lumOff val="48516"/>
                  </a:schemeClr>
                </a:solidFill>
              </a:defRPr>
            </a:pPr>
          </a:p>
        </p:txBody>
      </p:sp>
      <p:sp>
        <p:nvSpPr>
          <p:cNvPr id="10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meline_Gantt">
    <p:bg>
      <p:bgPr>
        <a:solidFill>
          <a:srgbClr val="FFFFFF"/>
        </a:solidFill>
      </p:bgPr>
    </p:bg>
    <p:spTree>
      <p:nvGrpSpPr>
        <p:cNvPr id="1" name=""/>
        <p:cNvGrpSpPr/>
        <p:nvPr/>
      </p:nvGrpSpPr>
      <p:grpSpPr>
        <a:xfrm>
          <a:off x="0" y="0"/>
          <a:ext cx="0" cy="0"/>
          <a:chOff x="0" y="0"/>
          <a:chExt cx="0" cy="0"/>
        </a:xfrm>
      </p:grpSpPr>
      <p:sp>
        <p:nvSpPr>
          <p:cNvPr id="110" name="Line"/>
          <p:cNvSpPr/>
          <p:nvPr/>
        </p:nvSpPr>
        <p:spPr>
          <a:xfrm flipV="1">
            <a:off x="4428859"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1" name="Line"/>
          <p:cNvSpPr/>
          <p:nvPr/>
        </p:nvSpPr>
        <p:spPr>
          <a:xfrm flipV="1">
            <a:off x="6168952"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2" name="Line"/>
          <p:cNvSpPr/>
          <p:nvPr/>
        </p:nvSpPr>
        <p:spPr>
          <a:xfrm flipV="1">
            <a:off x="7909046"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3" name="Line"/>
          <p:cNvSpPr/>
          <p:nvPr/>
        </p:nvSpPr>
        <p:spPr>
          <a:xfrm flipV="1">
            <a:off x="9649139"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4" name="Line"/>
          <p:cNvSpPr/>
          <p:nvPr/>
        </p:nvSpPr>
        <p:spPr>
          <a:xfrm flipV="1">
            <a:off x="11389233"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5" name="Line"/>
          <p:cNvSpPr/>
          <p:nvPr/>
        </p:nvSpPr>
        <p:spPr>
          <a:xfrm flipV="1">
            <a:off x="13129327"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6" name="Line"/>
          <p:cNvSpPr/>
          <p:nvPr/>
        </p:nvSpPr>
        <p:spPr>
          <a:xfrm flipV="1">
            <a:off x="14869420"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7" name="Line"/>
          <p:cNvSpPr/>
          <p:nvPr/>
        </p:nvSpPr>
        <p:spPr>
          <a:xfrm flipV="1">
            <a:off x="16609514"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8" name="Line"/>
          <p:cNvSpPr/>
          <p:nvPr/>
        </p:nvSpPr>
        <p:spPr>
          <a:xfrm flipV="1">
            <a:off x="18349607"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19" name="Line"/>
          <p:cNvSpPr/>
          <p:nvPr/>
        </p:nvSpPr>
        <p:spPr>
          <a:xfrm flipV="1">
            <a:off x="20089701"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20" name="Line"/>
          <p:cNvSpPr/>
          <p:nvPr/>
        </p:nvSpPr>
        <p:spPr>
          <a:xfrm flipV="1">
            <a:off x="21829793"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21" name="Line"/>
          <p:cNvSpPr/>
          <p:nvPr/>
        </p:nvSpPr>
        <p:spPr>
          <a:xfrm flipV="1">
            <a:off x="23569887"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22" name="Line"/>
          <p:cNvSpPr/>
          <p:nvPr/>
        </p:nvSpPr>
        <p:spPr>
          <a:xfrm flipV="1">
            <a:off x="948672"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23" name="Line"/>
          <p:cNvSpPr/>
          <p:nvPr/>
        </p:nvSpPr>
        <p:spPr>
          <a:xfrm flipV="1">
            <a:off x="2688765" y="7559604"/>
            <a:ext cx="1" cy="425586"/>
          </a:xfrm>
          <a:prstGeom prst="line">
            <a:avLst/>
          </a:prstGeom>
          <a:ln w="254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24" name="Line"/>
          <p:cNvSpPr/>
          <p:nvPr/>
        </p:nvSpPr>
        <p:spPr>
          <a:xfrm>
            <a:off x="-240651" y="7746996"/>
            <a:ext cx="24865302" cy="76208"/>
          </a:xfrm>
          <a:prstGeom prst="line">
            <a:avLst/>
          </a:prstGeom>
          <a:ln w="381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25" name="This can be used as a typical timeline slide…"/>
          <p:cNvSpPr/>
          <p:nvPr>
            <p:ph type="body" sz="quarter" idx="13"/>
          </p:nvPr>
        </p:nvSpPr>
        <p:spPr>
          <a:xfrm>
            <a:off x="1782045" y="4000500"/>
            <a:ext cx="3810001" cy="2603501"/>
          </a:xfrm>
          <a:prstGeom prst="rect">
            <a:avLst/>
          </a:prstGeom>
        </p:spPr>
        <p:txBody>
          <a:bodyPr anchor="b">
            <a:spAutoFit/>
          </a:bodyPr>
          <a:lstStyle/>
          <a:p>
            <a:pPr marL="0" indent="0" algn="l" defTabSz="825500">
              <a:spcBef>
                <a:spcPts val="2500"/>
              </a:spcBef>
              <a:buSzTx/>
              <a:buNone/>
              <a:defRPr b="0" spc="-36" sz="3600">
                <a:solidFill>
                  <a:srgbClr val="091E42"/>
                </a:solidFill>
              </a:defRPr>
            </a:pPr>
            <a:r>
              <a:t>This can be used as a typical timeline slide</a:t>
            </a:r>
          </a:p>
          <a:p>
            <a:pPr marL="0" indent="0" algn="l" defTabSz="825500">
              <a:spcBef>
                <a:spcPts val="2500"/>
              </a:spcBef>
              <a:buSzTx/>
              <a:buNone/>
              <a:defRPr b="0" spc="-36" sz="3600">
                <a:solidFill>
                  <a:schemeClr val="accent1">
                    <a:lumOff val="-9925"/>
                  </a:schemeClr>
                </a:solidFill>
              </a:defRPr>
            </a:pPr>
            <a:r>
              <a:t>Time</a:t>
            </a:r>
          </a:p>
        </p:txBody>
      </p:sp>
      <p:sp>
        <p:nvSpPr>
          <p:cNvPr id="126" name="Year…"/>
          <p:cNvSpPr/>
          <p:nvPr>
            <p:ph type="body" sz="quarter" idx="14"/>
          </p:nvPr>
        </p:nvSpPr>
        <p:spPr>
          <a:xfrm>
            <a:off x="5185098" y="9067799"/>
            <a:ext cx="3809752" cy="2603501"/>
          </a:xfrm>
          <a:prstGeom prst="rect">
            <a:avLst/>
          </a:prstGeom>
        </p:spPr>
        <p:txBody>
          <a:bodyPr anchor="t">
            <a:spAutoFit/>
          </a:bodyPr>
          <a:lstStyle/>
          <a:p>
            <a:pPr marL="0" indent="0" algn="l" defTabSz="825500">
              <a:spcBef>
                <a:spcPts val="2500"/>
              </a:spcBef>
              <a:buSzTx/>
              <a:buNone/>
              <a:defRPr b="0" spc="-36" sz="3600">
                <a:solidFill>
                  <a:schemeClr val="accent1">
                    <a:lumOff val="-9925"/>
                  </a:schemeClr>
                </a:solidFill>
              </a:defRPr>
            </a:pPr>
            <a:r>
              <a:t>Year</a:t>
            </a:r>
          </a:p>
          <a:p>
            <a:pPr marL="0" indent="0" algn="l" defTabSz="825500">
              <a:spcBef>
                <a:spcPts val="2500"/>
              </a:spcBef>
              <a:buSzTx/>
              <a:buNone/>
              <a:defRPr b="0" spc="-36" sz="3600">
                <a:solidFill>
                  <a:srgbClr val="091E42"/>
                </a:solidFill>
              </a:defRPr>
            </a:pPr>
            <a:r>
              <a:t>Also can use as a gantt chart to visualize timing</a:t>
            </a:r>
          </a:p>
        </p:txBody>
      </p:sp>
      <p:sp>
        <p:nvSpPr>
          <p:cNvPr id="127" name="Time period…"/>
          <p:cNvSpPr/>
          <p:nvPr>
            <p:ph type="body" sz="quarter" idx="15"/>
          </p:nvPr>
        </p:nvSpPr>
        <p:spPr>
          <a:xfrm>
            <a:off x="18797306" y="9067799"/>
            <a:ext cx="3812726" cy="2603501"/>
          </a:xfrm>
          <a:prstGeom prst="rect">
            <a:avLst/>
          </a:prstGeom>
        </p:spPr>
        <p:txBody>
          <a:bodyPr anchor="t">
            <a:spAutoFit/>
          </a:bodyPr>
          <a:lstStyle/>
          <a:p>
            <a:pPr marL="0" indent="0" algn="l" defTabSz="825500">
              <a:spcBef>
                <a:spcPts val="2500"/>
              </a:spcBef>
              <a:buSzTx/>
              <a:buNone/>
              <a:defRPr b="0" spc="-36" sz="3600">
                <a:solidFill>
                  <a:schemeClr val="accent1">
                    <a:lumOff val="-9925"/>
                  </a:schemeClr>
                </a:solidFill>
              </a:defRPr>
            </a:pPr>
            <a:r>
              <a:t>Time period</a:t>
            </a:r>
          </a:p>
          <a:p>
            <a:pPr marL="0" indent="0" algn="l" defTabSz="825500">
              <a:spcBef>
                <a:spcPts val="2500"/>
              </a:spcBef>
              <a:buSzTx/>
              <a:buNone/>
              <a:defRPr b="0" spc="-36" sz="3600">
                <a:solidFill>
                  <a:srgbClr val="091E42"/>
                </a:solidFill>
              </a:defRPr>
            </a:pPr>
            <a:r>
              <a:t>If you need more, add an additional slide and continue</a:t>
            </a:r>
          </a:p>
        </p:txBody>
      </p:sp>
      <p:sp>
        <p:nvSpPr>
          <p:cNvPr id="128" name="You can place assets from the Graphic Assets Deck…"/>
          <p:cNvSpPr/>
          <p:nvPr>
            <p:ph type="body" sz="quarter" idx="16"/>
          </p:nvPr>
        </p:nvSpPr>
        <p:spPr>
          <a:xfrm>
            <a:off x="8588150" y="3454399"/>
            <a:ext cx="4254501" cy="3149601"/>
          </a:xfrm>
          <a:prstGeom prst="rect">
            <a:avLst/>
          </a:prstGeom>
        </p:spPr>
        <p:txBody>
          <a:bodyPr anchor="b">
            <a:spAutoFit/>
          </a:bodyPr>
          <a:lstStyle/>
          <a:p>
            <a:pPr marL="0" indent="0" algn="l" defTabSz="825500">
              <a:spcBef>
                <a:spcPts val="2500"/>
              </a:spcBef>
              <a:buSzTx/>
              <a:buNone/>
              <a:defRPr b="0" spc="-36" sz="3600">
                <a:solidFill>
                  <a:srgbClr val="091E42"/>
                </a:solidFill>
              </a:defRPr>
            </a:pPr>
            <a:r>
              <a:t>You can place assets from the Graphic Assets Deck</a:t>
            </a:r>
          </a:p>
          <a:p>
            <a:pPr marL="0" indent="0" algn="l" defTabSz="825500">
              <a:spcBef>
                <a:spcPts val="2500"/>
              </a:spcBef>
              <a:buSzTx/>
              <a:buNone/>
              <a:defRPr b="0" spc="-36" sz="3600">
                <a:solidFill>
                  <a:schemeClr val="accent1">
                    <a:lumOff val="-9925"/>
                  </a:schemeClr>
                </a:solidFill>
              </a:defRPr>
            </a:pPr>
            <a:r>
              <a:t>Date</a:t>
            </a:r>
          </a:p>
        </p:txBody>
      </p:sp>
      <p:sp>
        <p:nvSpPr>
          <p:cNvPr id="129" name="Line"/>
          <p:cNvSpPr/>
          <p:nvPr>
            <p:ph type="body" sz="quarter" idx="17"/>
          </p:nvPr>
        </p:nvSpPr>
        <p:spPr>
          <a:xfrm>
            <a:off x="1782046" y="7081802"/>
            <a:ext cx="2541599" cy="1"/>
          </a:xfrm>
          <a:prstGeom prst="line">
            <a:avLst/>
          </a:prstGeom>
          <a:ln w="101600">
            <a:solidFill>
              <a:schemeClr val="accent1"/>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30" name="Line"/>
          <p:cNvSpPr/>
          <p:nvPr>
            <p:ph type="body" sz="quarter" idx="18"/>
          </p:nvPr>
        </p:nvSpPr>
        <p:spPr>
          <a:xfrm>
            <a:off x="8588150" y="7081802"/>
            <a:ext cx="2541599" cy="1"/>
          </a:xfrm>
          <a:prstGeom prst="line">
            <a:avLst/>
          </a:prstGeom>
          <a:ln w="101600">
            <a:solidFill>
              <a:schemeClr val="accent1"/>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31" name="Line"/>
          <p:cNvSpPr/>
          <p:nvPr>
            <p:ph type="body" sz="quarter" idx="19"/>
          </p:nvPr>
        </p:nvSpPr>
        <p:spPr>
          <a:xfrm>
            <a:off x="15394254" y="7081802"/>
            <a:ext cx="2541599" cy="1"/>
          </a:xfrm>
          <a:prstGeom prst="line">
            <a:avLst/>
          </a:prstGeom>
          <a:ln w="101600">
            <a:solidFill>
              <a:schemeClr val="accent1"/>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32" name="Timeline context"/>
          <p:cNvSpPr/>
          <p:nvPr>
            <p:ph type="body" sz="quarter" idx="20"/>
          </p:nvPr>
        </p:nvSpPr>
        <p:spPr>
          <a:xfrm>
            <a:off x="1778000" y="1782800"/>
            <a:ext cx="20828000" cy="1320801"/>
          </a:xfrm>
          <a:prstGeom prst="rect">
            <a:avLst/>
          </a:prstGeom>
        </p:spPr>
        <p:txBody>
          <a:bodyPr anchor="t">
            <a:spAutoFit/>
          </a:bodyPr>
          <a:lstStyle>
            <a:lvl1pPr marL="0" indent="0" defTabSz="825500">
              <a:lnSpc>
                <a:spcPct val="90000"/>
              </a:lnSpc>
              <a:spcBef>
                <a:spcPts val="2500"/>
              </a:spcBef>
              <a:buSzTx/>
              <a:buNone/>
              <a:defRPr spc="-79" sz="8000">
                <a:solidFill>
                  <a:srgbClr val="253858"/>
                </a:solidFill>
              </a:defRPr>
            </a:lvl1pPr>
          </a:lstStyle>
          <a:p>
            <a:pPr/>
            <a:r>
              <a:t>Timeline context</a:t>
            </a:r>
          </a:p>
        </p:txBody>
      </p:sp>
      <p:sp>
        <p:nvSpPr>
          <p:cNvPr id="133" name="Line"/>
          <p:cNvSpPr/>
          <p:nvPr>
            <p:ph type="body" sz="quarter" idx="21"/>
          </p:nvPr>
        </p:nvSpPr>
        <p:spPr>
          <a:xfrm>
            <a:off x="5185098" y="8488397"/>
            <a:ext cx="2541599" cy="1"/>
          </a:xfrm>
          <a:prstGeom prst="line">
            <a:avLst/>
          </a:prstGeom>
          <a:ln w="101600">
            <a:solidFill>
              <a:schemeClr val="accent1"/>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34" name="Line"/>
          <p:cNvSpPr/>
          <p:nvPr>
            <p:ph type="body" sz="quarter" idx="22"/>
          </p:nvPr>
        </p:nvSpPr>
        <p:spPr>
          <a:xfrm>
            <a:off x="11991202" y="8488397"/>
            <a:ext cx="2541600" cy="1"/>
          </a:xfrm>
          <a:prstGeom prst="line">
            <a:avLst/>
          </a:prstGeom>
          <a:ln w="101600">
            <a:solidFill>
              <a:schemeClr val="accent1"/>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35" name="Line"/>
          <p:cNvSpPr/>
          <p:nvPr>
            <p:ph type="body" sz="quarter" idx="23"/>
          </p:nvPr>
        </p:nvSpPr>
        <p:spPr>
          <a:xfrm>
            <a:off x="18797306" y="8488397"/>
            <a:ext cx="2541600" cy="1"/>
          </a:xfrm>
          <a:prstGeom prst="line">
            <a:avLst/>
          </a:prstGeom>
          <a:ln w="101600">
            <a:solidFill>
              <a:schemeClr val="accent1"/>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36" name="Use no more than six milestone dates per slide…"/>
          <p:cNvSpPr/>
          <p:nvPr>
            <p:ph type="body" sz="quarter" idx="24"/>
          </p:nvPr>
        </p:nvSpPr>
        <p:spPr>
          <a:xfrm>
            <a:off x="15394254" y="4000500"/>
            <a:ext cx="4254501" cy="2603501"/>
          </a:xfrm>
          <a:prstGeom prst="rect">
            <a:avLst/>
          </a:prstGeom>
        </p:spPr>
        <p:txBody>
          <a:bodyPr anchor="b">
            <a:spAutoFit/>
          </a:bodyPr>
          <a:lstStyle/>
          <a:p>
            <a:pPr marL="0" indent="0" algn="l" defTabSz="825500">
              <a:spcBef>
                <a:spcPts val="2500"/>
              </a:spcBef>
              <a:buSzTx/>
              <a:buNone/>
              <a:defRPr b="0" spc="-36" sz="3600">
                <a:solidFill>
                  <a:srgbClr val="091E42"/>
                </a:solidFill>
              </a:defRPr>
            </a:pPr>
            <a:r>
              <a:t>Use no more than six milestone dates per slide</a:t>
            </a:r>
          </a:p>
          <a:p>
            <a:pPr marL="0" indent="0" algn="l" defTabSz="825500">
              <a:spcBef>
                <a:spcPts val="2500"/>
              </a:spcBef>
              <a:buSzTx/>
              <a:buNone/>
              <a:defRPr b="0" spc="-36" sz="3600">
                <a:solidFill>
                  <a:schemeClr val="accent1">
                    <a:lumOff val="-9925"/>
                  </a:schemeClr>
                </a:solidFill>
              </a:defRPr>
            </a:pPr>
            <a:r>
              <a:t>Timing</a:t>
            </a:r>
          </a:p>
        </p:txBody>
      </p:sp>
      <p:sp>
        <p:nvSpPr>
          <p:cNvPr id="137" name="Month…"/>
          <p:cNvSpPr/>
          <p:nvPr>
            <p:ph type="body" sz="quarter" idx="25"/>
          </p:nvPr>
        </p:nvSpPr>
        <p:spPr>
          <a:xfrm>
            <a:off x="11991202" y="9067799"/>
            <a:ext cx="4447967" cy="2603501"/>
          </a:xfrm>
          <a:prstGeom prst="rect">
            <a:avLst/>
          </a:prstGeom>
        </p:spPr>
        <p:txBody>
          <a:bodyPr anchor="t">
            <a:spAutoFit/>
          </a:bodyPr>
          <a:lstStyle/>
          <a:p>
            <a:pPr marL="0" indent="0" algn="l" defTabSz="825500">
              <a:spcBef>
                <a:spcPts val="2500"/>
              </a:spcBef>
              <a:buSzTx/>
              <a:buNone/>
              <a:defRPr b="0" spc="-36" sz="3600">
                <a:solidFill>
                  <a:schemeClr val="accent1">
                    <a:lumOff val="-9925"/>
                  </a:schemeClr>
                </a:solidFill>
              </a:defRPr>
            </a:pPr>
            <a:r>
              <a:t>Month</a:t>
            </a:r>
          </a:p>
          <a:p>
            <a:pPr marL="0" indent="0" algn="l" defTabSz="825500">
              <a:spcBef>
                <a:spcPts val="2500"/>
              </a:spcBef>
              <a:buSzTx/>
              <a:buNone/>
              <a:defRPr b="0" spc="-36" sz="3600">
                <a:solidFill>
                  <a:srgbClr val="091E42"/>
                </a:solidFill>
              </a:defRPr>
            </a:pPr>
            <a:r>
              <a:t>Don’t have to change the line size, but it is allowed here</a:t>
            </a:r>
          </a:p>
        </p:txBody>
      </p:sp>
      <p:sp>
        <p:nvSpPr>
          <p:cNvPr id="13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_White">
    <p:bg>
      <p:bgPr>
        <a:solidFill>
          <a:srgbClr val="FFFFFF"/>
        </a:solidFill>
      </p:bgPr>
    </p:bg>
    <p:spTree>
      <p:nvGrpSpPr>
        <p:cNvPr id="1" name=""/>
        <p:cNvGrpSpPr/>
        <p:nvPr/>
      </p:nvGrpSpPr>
      <p:grpSpPr>
        <a:xfrm>
          <a:off x="0" y="0"/>
          <a:ext cx="0" cy="0"/>
          <a:chOff x="0" y="0"/>
          <a:chExt cx="0" cy="0"/>
        </a:xfrm>
      </p:grpSpPr>
      <p:sp>
        <p:nvSpPr>
          <p:cNvPr id="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meline_Overview">
    <p:bg>
      <p:bgPr>
        <a:solidFill>
          <a:srgbClr val="FFFFFF"/>
        </a:solidFill>
      </p:bgPr>
    </p:bg>
    <p:spTree>
      <p:nvGrpSpPr>
        <p:cNvPr id="1" name=""/>
        <p:cNvGrpSpPr/>
        <p:nvPr/>
      </p:nvGrpSpPr>
      <p:grpSpPr>
        <a:xfrm>
          <a:off x="0" y="0"/>
          <a:ext cx="0" cy="0"/>
          <a:chOff x="0" y="0"/>
          <a:chExt cx="0" cy="0"/>
        </a:xfrm>
      </p:grpSpPr>
      <p:sp>
        <p:nvSpPr>
          <p:cNvPr id="140" name="Line"/>
          <p:cNvSpPr/>
          <p:nvPr>
            <p:ph type="body" sz="quarter" idx="13"/>
          </p:nvPr>
        </p:nvSpPr>
        <p:spPr>
          <a:xfrm flipV="1">
            <a:off x="12192000" y="9066400"/>
            <a:ext cx="0" cy="1887318"/>
          </a:xfrm>
          <a:prstGeom prst="line">
            <a:avLst/>
          </a:prstGeom>
          <a:ln w="76200">
            <a:solidFill>
              <a:schemeClr val="accent1"/>
            </a:solidFill>
            <a:tailEnd type="ova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41" name="Line"/>
          <p:cNvSpPr/>
          <p:nvPr>
            <p:ph type="body" sz="quarter" idx="14"/>
          </p:nvPr>
        </p:nvSpPr>
        <p:spPr>
          <a:xfrm flipV="1">
            <a:off x="7929707" y="7064782"/>
            <a:ext cx="1" cy="3835055"/>
          </a:xfrm>
          <a:prstGeom prst="line">
            <a:avLst/>
          </a:prstGeom>
          <a:ln w="76200" cap="rnd">
            <a:solidFill>
              <a:schemeClr val="accent1"/>
            </a:solidFill>
            <a:custDash>
              <a:ds d="100000" sp="200000"/>
            </a:custDash>
            <a:round/>
            <a:tailEnd type="ova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42" name="Line"/>
          <p:cNvSpPr/>
          <p:nvPr>
            <p:ph type="body" sz="quarter" idx="15"/>
          </p:nvPr>
        </p:nvSpPr>
        <p:spPr>
          <a:xfrm flipV="1">
            <a:off x="3682081" y="9066400"/>
            <a:ext cx="1" cy="1887318"/>
          </a:xfrm>
          <a:prstGeom prst="line">
            <a:avLst/>
          </a:prstGeom>
          <a:ln w="76200">
            <a:solidFill>
              <a:schemeClr val="accent1"/>
            </a:solidFill>
            <a:tailEnd type="ova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43" name="Line"/>
          <p:cNvSpPr/>
          <p:nvPr>
            <p:ph type="body" sz="quarter" idx="16"/>
          </p:nvPr>
        </p:nvSpPr>
        <p:spPr>
          <a:xfrm flipV="1">
            <a:off x="20672584" y="9066400"/>
            <a:ext cx="1" cy="1887318"/>
          </a:xfrm>
          <a:prstGeom prst="line">
            <a:avLst/>
          </a:prstGeom>
          <a:ln w="76200">
            <a:solidFill>
              <a:schemeClr val="accent1"/>
            </a:solidFill>
            <a:tailEnd type="ova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44" name="Line"/>
          <p:cNvSpPr/>
          <p:nvPr>
            <p:ph type="body" sz="quarter" idx="17"/>
          </p:nvPr>
        </p:nvSpPr>
        <p:spPr>
          <a:xfrm flipV="1">
            <a:off x="16436902" y="7064782"/>
            <a:ext cx="1" cy="3835055"/>
          </a:xfrm>
          <a:prstGeom prst="line">
            <a:avLst/>
          </a:prstGeom>
          <a:ln w="76200" cap="rnd">
            <a:solidFill>
              <a:schemeClr val="accent1"/>
            </a:solidFill>
            <a:custDash>
              <a:ds d="100000" sp="200000"/>
            </a:custDash>
            <a:round/>
            <a:tailEnd type="ova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145" name="Timeline Context"/>
          <p:cNvSpPr/>
          <p:nvPr>
            <p:ph type="body" sz="quarter" idx="18"/>
          </p:nvPr>
        </p:nvSpPr>
        <p:spPr>
          <a:xfrm>
            <a:off x="1698321" y="1016396"/>
            <a:ext cx="20828001"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Timeline Context</a:t>
            </a:r>
          </a:p>
        </p:txBody>
      </p:sp>
      <p:sp>
        <p:nvSpPr>
          <p:cNvPr id="146" name="Line"/>
          <p:cNvSpPr/>
          <p:nvPr/>
        </p:nvSpPr>
        <p:spPr>
          <a:xfrm>
            <a:off x="1775024" y="2544916"/>
            <a:ext cx="2541599" cy="1"/>
          </a:xfrm>
          <a:prstGeom prst="line">
            <a:avLst/>
          </a:prstGeom>
          <a:ln w="101600">
            <a:solidFill>
              <a:srgbClr val="FFA927"/>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47" name="Line"/>
          <p:cNvSpPr/>
          <p:nvPr/>
        </p:nvSpPr>
        <p:spPr>
          <a:xfrm>
            <a:off x="-240651" y="11150202"/>
            <a:ext cx="24865302" cy="76208"/>
          </a:xfrm>
          <a:prstGeom prst="line">
            <a:avLst/>
          </a:prstGeom>
          <a:ln w="101600">
            <a:solidFill>
              <a:srgbClr val="C1C7D0"/>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48" name="This is your overview timeline slide option"/>
          <p:cNvSpPr/>
          <p:nvPr>
            <p:ph type="body" sz="quarter" idx="19"/>
          </p:nvPr>
        </p:nvSpPr>
        <p:spPr>
          <a:xfrm>
            <a:off x="1777081" y="7066513"/>
            <a:ext cx="3810001" cy="1739901"/>
          </a:xfrm>
          <a:prstGeom prst="rect">
            <a:avLst/>
          </a:prstGeom>
        </p:spPr>
        <p:txBody>
          <a:bodyPr anchor="b">
            <a:spAutoFit/>
          </a:bodyPr>
          <a:lstStyle>
            <a:lvl1pPr marL="0" indent="0" defTabSz="825500">
              <a:spcBef>
                <a:spcPts val="0"/>
              </a:spcBef>
              <a:buSzTx/>
              <a:buNone/>
              <a:defRPr b="0" spc="-36" sz="3600">
                <a:solidFill>
                  <a:srgbClr val="091E42"/>
                </a:solidFill>
              </a:defRPr>
            </a:lvl1pPr>
          </a:lstStyle>
          <a:p>
            <a:pPr/>
            <a:r>
              <a:t>This is your overview timeline slide option</a:t>
            </a:r>
          </a:p>
        </p:txBody>
      </p:sp>
      <p:sp>
        <p:nvSpPr>
          <p:cNvPr id="149" name="You can also place assets from the Graphic Assets Deck"/>
          <p:cNvSpPr/>
          <p:nvPr>
            <p:ph type="body" sz="quarter" idx="20"/>
          </p:nvPr>
        </p:nvSpPr>
        <p:spPr>
          <a:xfrm>
            <a:off x="6024707" y="4518796"/>
            <a:ext cx="3810001" cy="2286001"/>
          </a:xfrm>
          <a:prstGeom prst="rect">
            <a:avLst/>
          </a:prstGeom>
        </p:spPr>
        <p:txBody>
          <a:bodyPr anchor="b">
            <a:spAutoFit/>
          </a:bodyPr>
          <a:lstStyle>
            <a:lvl1pPr marL="0" indent="0" defTabSz="825500">
              <a:spcBef>
                <a:spcPts val="0"/>
              </a:spcBef>
              <a:buSzTx/>
              <a:buNone/>
              <a:defRPr b="0" spc="-36" sz="3600">
                <a:solidFill>
                  <a:srgbClr val="091E42"/>
                </a:solidFill>
              </a:defRPr>
            </a:lvl1pPr>
          </a:lstStyle>
          <a:p>
            <a:pPr/>
            <a:r>
              <a:t>You can also place assets from the Graphic Assets Deck</a:t>
            </a:r>
          </a:p>
        </p:txBody>
      </p:sp>
      <p:sp>
        <p:nvSpPr>
          <p:cNvPr id="150" name="Minimize text as much as possible"/>
          <p:cNvSpPr/>
          <p:nvPr>
            <p:ph type="body" sz="quarter" idx="21"/>
          </p:nvPr>
        </p:nvSpPr>
        <p:spPr>
          <a:xfrm>
            <a:off x="10287000" y="7612613"/>
            <a:ext cx="3810000" cy="1193801"/>
          </a:xfrm>
          <a:prstGeom prst="rect">
            <a:avLst/>
          </a:prstGeom>
        </p:spPr>
        <p:txBody>
          <a:bodyPr anchor="b">
            <a:spAutoFit/>
          </a:bodyPr>
          <a:lstStyle>
            <a:lvl1pPr marL="0" indent="0" defTabSz="825500">
              <a:spcBef>
                <a:spcPts val="0"/>
              </a:spcBef>
              <a:buSzTx/>
              <a:buNone/>
              <a:defRPr b="0" spc="-36" sz="3600">
                <a:solidFill>
                  <a:srgbClr val="091E42"/>
                </a:solidFill>
              </a:defRPr>
            </a:lvl1pPr>
          </a:lstStyle>
          <a:p>
            <a:pPr/>
            <a:r>
              <a:t>Minimize text as much as possible</a:t>
            </a:r>
          </a:p>
        </p:txBody>
      </p:sp>
      <p:sp>
        <p:nvSpPr>
          <p:cNvPr id="151" name="Use no more than six milestone dates per slide"/>
          <p:cNvSpPr/>
          <p:nvPr>
            <p:ph type="body" sz="quarter" idx="22"/>
          </p:nvPr>
        </p:nvSpPr>
        <p:spPr>
          <a:xfrm>
            <a:off x="14281205" y="5064896"/>
            <a:ext cx="4249409" cy="1739901"/>
          </a:xfrm>
          <a:prstGeom prst="rect">
            <a:avLst/>
          </a:prstGeom>
        </p:spPr>
        <p:txBody>
          <a:bodyPr anchor="b">
            <a:spAutoFit/>
          </a:bodyPr>
          <a:lstStyle>
            <a:lvl1pPr marL="0" indent="0" defTabSz="825500">
              <a:spcBef>
                <a:spcPts val="0"/>
              </a:spcBef>
              <a:buSzTx/>
              <a:buNone/>
              <a:defRPr b="0" spc="-36" sz="3600">
                <a:solidFill>
                  <a:srgbClr val="091E42"/>
                </a:solidFill>
              </a:defRPr>
            </a:lvl1pPr>
          </a:lstStyle>
          <a:p>
            <a:pPr/>
            <a:r>
              <a:t>Use no more than six milestone dates per slide</a:t>
            </a:r>
          </a:p>
        </p:txBody>
      </p:sp>
      <p:sp>
        <p:nvSpPr>
          <p:cNvPr id="152" name="If you need more, add an additional slide and continue"/>
          <p:cNvSpPr/>
          <p:nvPr>
            <p:ph type="body" sz="quarter" idx="23"/>
          </p:nvPr>
        </p:nvSpPr>
        <p:spPr>
          <a:xfrm>
            <a:off x="18767586" y="7066513"/>
            <a:ext cx="3810001" cy="1739901"/>
          </a:xfrm>
          <a:prstGeom prst="rect">
            <a:avLst/>
          </a:prstGeom>
        </p:spPr>
        <p:txBody>
          <a:bodyPr anchor="b">
            <a:spAutoFit/>
          </a:bodyPr>
          <a:lstStyle>
            <a:lvl1pPr marL="0" indent="0" defTabSz="825500">
              <a:spcBef>
                <a:spcPts val="0"/>
              </a:spcBef>
              <a:buSzTx/>
              <a:buNone/>
              <a:defRPr b="0" spc="-36" sz="3600">
                <a:solidFill>
                  <a:srgbClr val="091E42"/>
                </a:solidFill>
              </a:defRPr>
            </a:lvl1pPr>
          </a:lstStyle>
          <a:p>
            <a:pPr/>
            <a:r>
              <a:t>If you need more, add an additional slide and continue</a:t>
            </a:r>
          </a:p>
        </p:txBody>
      </p:sp>
      <p:sp>
        <p:nvSpPr>
          <p:cNvPr id="153" name="1987"/>
          <p:cNvSpPr/>
          <p:nvPr>
            <p:ph type="body" sz="quarter" idx="24"/>
          </p:nvPr>
        </p:nvSpPr>
        <p:spPr>
          <a:xfrm>
            <a:off x="2717694" y="10826717"/>
            <a:ext cx="1928774" cy="669251"/>
          </a:xfrm>
          <a:prstGeom prst="roundRect">
            <a:avLst>
              <a:gd name="adj" fmla="val 11386"/>
            </a:avLst>
          </a:prstGeom>
          <a:solidFill>
            <a:srgbClr val="0747A6"/>
          </a:solidFill>
        </p:spPr>
        <p:txBody>
          <a:bodyPr>
            <a:noAutofit/>
          </a:bodyPr>
          <a:lstStyle>
            <a:lvl1pPr marL="0" indent="0" defTabSz="825500">
              <a:spcBef>
                <a:spcPts val="0"/>
              </a:spcBef>
              <a:buSzTx/>
              <a:buNone/>
              <a:defRPr spc="-28" sz="2800"/>
            </a:lvl1pPr>
          </a:lstStyle>
          <a:p>
            <a:pPr/>
            <a:r>
              <a:t>1987</a:t>
            </a:r>
          </a:p>
        </p:txBody>
      </p:sp>
      <p:sp>
        <p:nvSpPr>
          <p:cNvPr id="154" name="1998"/>
          <p:cNvSpPr/>
          <p:nvPr>
            <p:ph type="body" sz="quarter" idx="25"/>
          </p:nvPr>
        </p:nvSpPr>
        <p:spPr>
          <a:xfrm>
            <a:off x="6965320" y="10826717"/>
            <a:ext cx="1928775" cy="669251"/>
          </a:xfrm>
          <a:prstGeom prst="roundRect">
            <a:avLst>
              <a:gd name="adj" fmla="val 11386"/>
            </a:avLst>
          </a:prstGeom>
          <a:solidFill>
            <a:srgbClr val="0747A6"/>
          </a:solidFill>
        </p:spPr>
        <p:txBody>
          <a:bodyPr>
            <a:noAutofit/>
          </a:bodyPr>
          <a:lstStyle>
            <a:lvl1pPr marL="0" indent="0" defTabSz="825500">
              <a:spcBef>
                <a:spcPts val="0"/>
              </a:spcBef>
              <a:buSzTx/>
              <a:buNone/>
              <a:defRPr spc="-28" sz="2800"/>
            </a:lvl1pPr>
          </a:lstStyle>
          <a:p>
            <a:pPr/>
            <a:r>
              <a:t>1998</a:t>
            </a:r>
          </a:p>
        </p:txBody>
      </p:sp>
      <p:sp>
        <p:nvSpPr>
          <p:cNvPr id="155" name="2005"/>
          <p:cNvSpPr/>
          <p:nvPr>
            <p:ph type="body" sz="quarter" idx="26"/>
          </p:nvPr>
        </p:nvSpPr>
        <p:spPr>
          <a:xfrm>
            <a:off x="11227613" y="10826717"/>
            <a:ext cx="1928774" cy="669251"/>
          </a:xfrm>
          <a:prstGeom prst="roundRect">
            <a:avLst>
              <a:gd name="adj" fmla="val 11386"/>
            </a:avLst>
          </a:prstGeom>
          <a:solidFill>
            <a:srgbClr val="0747A6"/>
          </a:solidFill>
        </p:spPr>
        <p:txBody>
          <a:bodyPr>
            <a:noAutofit/>
          </a:bodyPr>
          <a:lstStyle>
            <a:lvl1pPr marL="0" indent="0" defTabSz="825500">
              <a:spcBef>
                <a:spcPts val="0"/>
              </a:spcBef>
              <a:buSzTx/>
              <a:buNone/>
              <a:defRPr spc="-28" sz="2800"/>
            </a:lvl1pPr>
          </a:lstStyle>
          <a:p>
            <a:pPr/>
            <a:r>
              <a:t>2005</a:t>
            </a:r>
          </a:p>
        </p:txBody>
      </p:sp>
      <p:sp>
        <p:nvSpPr>
          <p:cNvPr id="156" name="2009"/>
          <p:cNvSpPr/>
          <p:nvPr>
            <p:ph type="body" sz="quarter" idx="27"/>
          </p:nvPr>
        </p:nvSpPr>
        <p:spPr>
          <a:xfrm>
            <a:off x="15472516" y="10826717"/>
            <a:ext cx="1928774" cy="669251"/>
          </a:xfrm>
          <a:prstGeom prst="roundRect">
            <a:avLst>
              <a:gd name="adj" fmla="val 11386"/>
            </a:avLst>
          </a:prstGeom>
          <a:solidFill>
            <a:srgbClr val="0747A6"/>
          </a:solidFill>
        </p:spPr>
        <p:txBody>
          <a:bodyPr>
            <a:noAutofit/>
          </a:bodyPr>
          <a:lstStyle>
            <a:lvl1pPr marL="0" indent="0" defTabSz="825500">
              <a:spcBef>
                <a:spcPts val="0"/>
              </a:spcBef>
              <a:buSzTx/>
              <a:buNone/>
              <a:defRPr spc="-28" sz="2800"/>
            </a:lvl1pPr>
          </a:lstStyle>
          <a:p>
            <a:pPr/>
            <a:r>
              <a:t>2009</a:t>
            </a:r>
          </a:p>
        </p:txBody>
      </p:sp>
      <p:sp>
        <p:nvSpPr>
          <p:cNvPr id="157" name="Present"/>
          <p:cNvSpPr/>
          <p:nvPr>
            <p:ph type="body" sz="quarter" idx="28"/>
          </p:nvPr>
        </p:nvSpPr>
        <p:spPr>
          <a:xfrm>
            <a:off x="19708198" y="10826717"/>
            <a:ext cx="1928775" cy="669251"/>
          </a:xfrm>
          <a:prstGeom prst="roundRect">
            <a:avLst>
              <a:gd name="adj" fmla="val 11386"/>
            </a:avLst>
          </a:prstGeom>
          <a:solidFill>
            <a:srgbClr val="0747A6"/>
          </a:solidFill>
        </p:spPr>
        <p:txBody>
          <a:bodyPr>
            <a:noAutofit/>
          </a:bodyPr>
          <a:lstStyle>
            <a:lvl1pPr marL="0" indent="0" defTabSz="825500">
              <a:spcBef>
                <a:spcPts val="0"/>
              </a:spcBef>
              <a:buSzTx/>
              <a:buNone/>
              <a:defRPr spc="-28" sz="2800"/>
            </a:lvl1pPr>
          </a:lstStyle>
          <a:p>
            <a:pPr/>
            <a:r>
              <a:t>Present</a:t>
            </a:r>
          </a:p>
        </p:txBody>
      </p:sp>
      <p:sp>
        <p:nvSpPr>
          <p:cNvPr id="15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Statement with Illustration_White">
    <p:bg>
      <p:bgPr>
        <a:solidFill>
          <a:srgbClr val="FFFFFF"/>
        </a:solidFill>
      </p:bgPr>
    </p:bg>
    <p:spTree>
      <p:nvGrpSpPr>
        <p:cNvPr id="1" name=""/>
        <p:cNvGrpSpPr/>
        <p:nvPr/>
      </p:nvGrpSpPr>
      <p:grpSpPr>
        <a:xfrm>
          <a:off x="0" y="0"/>
          <a:ext cx="0" cy="0"/>
          <a:chOff x="0" y="0"/>
          <a:chExt cx="0" cy="0"/>
        </a:xfrm>
      </p:grpSpPr>
      <p:sp>
        <p:nvSpPr>
          <p:cNvPr id="160" name="Context"/>
          <p:cNvSpPr/>
          <p:nvPr>
            <p:ph type="body" sz="quarter" idx="13"/>
          </p:nvPr>
        </p:nvSpPr>
        <p:spPr>
          <a:xfrm>
            <a:off x="1698321" y="1016396"/>
            <a:ext cx="20828001"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Context</a:t>
            </a:r>
          </a:p>
        </p:txBody>
      </p:sp>
      <p:sp>
        <p:nvSpPr>
          <p:cNvPr id="161"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62" name="Use illustrations from the Graphic Assets Deck to support point"/>
          <p:cNvSpPr/>
          <p:nvPr>
            <p:ph type="body" sz="half" idx="14"/>
          </p:nvPr>
        </p:nvSpPr>
        <p:spPr>
          <a:xfrm>
            <a:off x="1700607" y="3556000"/>
            <a:ext cx="12317680" cy="7416800"/>
          </a:xfrm>
          <a:prstGeom prst="rect">
            <a:avLst/>
          </a:prstGeom>
        </p:spPr>
        <p:txBody>
          <a:bodyPr anchor="t">
            <a:spAutoFit/>
          </a:bodyPr>
          <a:lstStyle>
            <a:lvl1pPr marL="0" indent="0" algn="l" defTabSz="825500">
              <a:spcBef>
                <a:spcPts val="0"/>
              </a:spcBef>
              <a:buSzTx/>
              <a:buNone/>
              <a:defRPr spc="-119" sz="12000">
                <a:solidFill>
                  <a:srgbClr val="0747A6"/>
                </a:solidFill>
              </a:defRPr>
            </a:lvl1pPr>
          </a:lstStyle>
          <a:p>
            <a:pPr/>
            <a:r>
              <a:t>Use illustrations from the Graphic Assets Deck to support point</a:t>
            </a:r>
          </a:p>
        </p:txBody>
      </p:sp>
      <p:sp>
        <p:nvSpPr>
          <p:cNvPr id="163" name="Image"/>
          <p:cNvSpPr/>
          <p:nvPr>
            <p:ph type="pic" sz="quarter" idx="15"/>
          </p:nvPr>
        </p:nvSpPr>
        <p:spPr>
          <a:xfrm>
            <a:off x="16616808" y="7467600"/>
            <a:ext cx="5136519" cy="4232540"/>
          </a:xfrm>
          <a:prstGeom prst="rect">
            <a:avLst/>
          </a:prstGeom>
        </p:spPr>
        <p:txBody>
          <a:bodyPr lIns="91439" tIns="45719" rIns="91439" bIns="45719" anchor="t">
            <a:noAutofit/>
          </a:bodyPr>
          <a:lstStyle/>
          <a:p>
            <a:pPr/>
          </a:p>
        </p:txBody>
      </p:sp>
      <p:sp>
        <p:nvSpPr>
          <p:cNvPr id="164"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Statement with Illustration_N900">
    <p:bg>
      <p:bgPr>
        <a:solidFill>
          <a:srgbClr val="091E42"/>
        </a:solidFill>
      </p:bgPr>
    </p:bg>
    <p:spTree>
      <p:nvGrpSpPr>
        <p:cNvPr id="1" name=""/>
        <p:cNvGrpSpPr/>
        <p:nvPr/>
      </p:nvGrpSpPr>
      <p:grpSpPr>
        <a:xfrm>
          <a:off x="0" y="0"/>
          <a:ext cx="0" cy="0"/>
          <a:chOff x="0" y="0"/>
          <a:chExt cx="0" cy="0"/>
        </a:xfrm>
      </p:grpSpPr>
      <p:sp>
        <p:nvSpPr>
          <p:cNvPr id="166" name="Use illustrations from the Graphic Assets Deck to support point"/>
          <p:cNvSpPr/>
          <p:nvPr>
            <p:ph type="body" sz="half" idx="13"/>
          </p:nvPr>
        </p:nvSpPr>
        <p:spPr>
          <a:xfrm>
            <a:off x="1701800" y="3560264"/>
            <a:ext cx="12320191" cy="7416801"/>
          </a:xfrm>
          <a:prstGeom prst="rect">
            <a:avLst/>
          </a:prstGeom>
        </p:spPr>
        <p:txBody>
          <a:bodyPr anchor="t">
            <a:spAutoFit/>
          </a:bodyPr>
          <a:lstStyle>
            <a:lvl1pPr marL="0" indent="0" algn="l" defTabSz="825500">
              <a:spcBef>
                <a:spcPts val="0"/>
              </a:spcBef>
              <a:buSzTx/>
              <a:buNone/>
              <a:defRPr spc="-119" sz="12000"/>
            </a:lvl1pPr>
          </a:lstStyle>
          <a:p>
            <a:pPr/>
            <a:r>
              <a:t>Use illustrations from the Graphic Assets Deck to support point</a:t>
            </a:r>
          </a:p>
        </p:txBody>
      </p:sp>
      <p:sp>
        <p:nvSpPr>
          <p:cNvPr id="167" name="Context"/>
          <p:cNvSpPr/>
          <p:nvPr>
            <p:ph type="body" sz="quarter" idx="14"/>
          </p:nvPr>
        </p:nvSpPr>
        <p:spPr>
          <a:xfrm>
            <a:off x="1701800" y="1016000"/>
            <a:ext cx="20828000" cy="838200"/>
          </a:xfrm>
          <a:prstGeom prst="rect">
            <a:avLst/>
          </a:prstGeom>
        </p:spPr>
        <p:txBody>
          <a:bodyPr anchor="t">
            <a:spAutoFit/>
          </a:bodyPr>
          <a:lstStyle>
            <a:lvl1pPr marL="0" indent="0" algn="l" defTabSz="825500">
              <a:spcBef>
                <a:spcPts val="0"/>
              </a:spcBef>
              <a:buSzTx/>
              <a:buNone/>
              <a:defRPr cap="all" spc="144" sz="4800"/>
            </a:lvl1pPr>
          </a:lstStyle>
          <a:p>
            <a:pPr/>
            <a:r>
              <a:t>Context</a:t>
            </a:r>
          </a:p>
        </p:txBody>
      </p:sp>
      <p:sp>
        <p:nvSpPr>
          <p:cNvPr id="168" name="Line"/>
          <p:cNvSpPr/>
          <p:nvPr/>
        </p:nvSpPr>
        <p:spPr>
          <a:xfrm>
            <a:off x="1775024" y="2544916"/>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169" name="Image"/>
          <p:cNvSpPr/>
          <p:nvPr>
            <p:ph type="pic" sz="quarter" idx="15"/>
          </p:nvPr>
        </p:nvSpPr>
        <p:spPr>
          <a:xfrm>
            <a:off x="16707815" y="6435699"/>
            <a:ext cx="5269943" cy="5193060"/>
          </a:xfrm>
          <a:prstGeom prst="rect">
            <a:avLst/>
          </a:prstGeom>
        </p:spPr>
        <p:txBody>
          <a:bodyPr lIns="91439" tIns="45719" rIns="91439" bIns="45719" anchor="t">
            <a:noAutofit/>
          </a:bodyPr>
          <a:lstStyle/>
          <a:p>
            <a:pPr/>
          </a:p>
        </p:txBody>
      </p:sp>
      <p:sp>
        <p:nvSpPr>
          <p:cNvPr id="17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Point with Illustration">
    <p:bg>
      <p:bgPr>
        <a:solidFill>
          <a:srgbClr val="091E42"/>
        </a:solidFill>
      </p:bgPr>
    </p:bg>
    <p:spTree>
      <p:nvGrpSpPr>
        <p:cNvPr id="1" name=""/>
        <p:cNvGrpSpPr/>
        <p:nvPr/>
      </p:nvGrpSpPr>
      <p:grpSpPr>
        <a:xfrm>
          <a:off x="0" y="0"/>
          <a:ext cx="0" cy="0"/>
          <a:chOff x="0" y="0"/>
          <a:chExt cx="0" cy="0"/>
        </a:xfrm>
      </p:grpSpPr>
      <p:sp>
        <p:nvSpPr>
          <p:cNvPr id="172" name="Keep your big points short &amp; sweet"/>
          <p:cNvSpPr/>
          <p:nvPr>
            <p:ph type="body" sz="half" idx="13"/>
          </p:nvPr>
        </p:nvSpPr>
        <p:spPr>
          <a:xfrm>
            <a:off x="13456329" y="3128962"/>
            <a:ext cx="9144001" cy="7458076"/>
          </a:xfrm>
          <a:prstGeom prst="rect">
            <a:avLst/>
          </a:prstGeom>
        </p:spPr>
        <p:txBody>
          <a:bodyPr lIns="71437" tIns="71437" rIns="71437" bIns="71437">
            <a:spAutoFit/>
          </a:bodyPr>
          <a:lstStyle>
            <a:lvl1pPr marL="0" indent="0" defTabSz="825500">
              <a:spcBef>
                <a:spcPts val="0"/>
              </a:spcBef>
              <a:buSzTx/>
              <a:buNone/>
              <a:defRPr spc="-119" sz="12000"/>
            </a:lvl1pPr>
          </a:lstStyle>
          <a:p>
            <a:pPr/>
            <a:r>
              <a:t>Keep your big points short &amp; sweet</a:t>
            </a:r>
          </a:p>
        </p:txBody>
      </p:sp>
      <p:sp>
        <p:nvSpPr>
          <p:cNvPr id="173" name="Rectangle"/>
          <p:cNvSpPr/>
          <p:nvPr/>
        </p:nvSpPr>
        <p:spPr>
          <a:xfrm>
            <a:off x="0" y="0"/>
            <a:ext cx="12192001" cy="13716001"/>
          </a:xfrm>
          <a:prstGeom prst="rect">
            <a:avLst/>
          </a:prstGeom>
          <a:solidFill>
            <a:srgbClr val="FFFFFF"/>
          </a:solidFill>
          <a:ln w="12700">
            <a:miter lim="400000"/>
          </a:ln>
        </p:spPr>
        <p:txBody>
          <a:bodyPr lIns="50800" tIns="50800" rIns="50800" bIns="50800" anchor="ctr"/>
          <a:lstStyle/>
          <a:p>
            <a:pPr>
              <a:defRPr spc="-36" sz="3600"/>
            </a:pPr>
          </a:p>
        </p:txBody>
      </p:sp>
      <p:sp>
        <p:nvSpPr>
          <p:cNvPr id="174" name="Image"/>
          <p:cNvSpPr/>
          <p:nvPr>
            <p:ph type="pic" sz="half" idx="14"/>
          </p:nvPr>
        </p:nvSpPr>
        <p:spPr>
          <a:xfrm>
            <a:off x="1486768" y="3054375"/>
            <a:ext cx="9218465" cy="7607250"/>
          </a:xfrm>
          <a:prstGeom prst="rect">
            <a:avLst/>
          </a:prstGeom>
        </p:spPr>
        <p:txBody>
          <a:bodyPr lIns="91439" tIns="45719" rIns="91439" bIns="45719" anchor="t">
            <a:noAutofit/>
          </a:bodyPr>
          <a:lstStyle/>
          <a:p>
            <a:pPr/>
          </a:p>
        </p:txBody>
      </p:sp>
      <p:sp>
        <p:nvSpPr>
          <p:cNvPr id="17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ingle Point Illustration">
    <p:bg>
      <p:bgPr>
        <a:solidFill>
          <a:srgbClr val="FFFFFF"/>
        </a:solidFill>
      </p:bgPr>
    </p:bg>
    <p:spTree>
      <p:nvGrpSpPr>
        <p:cNvPr id="1" name=""/>
        <p:cNvGrpSpPr/>
        <p:nvPr/>
      </p:nvGrpSpPr>
      <p:grpSpPr>
        <a:xfrm>
          <a:off x="0" y="0"/>
          <a:ext cx="0" cy="0"/>
          <a:chOff x="0" y="0"/>
          <a:chExt cx="0" cy="0"/>
        </a:xfrm>
      </p:grpSpPr>
      <p:sp>
        <p:nvSpPr>
          <p:cNvPr id="177" name="Talking point…"/>
          <p:cNvSpPr/>
          <p:nvPr>
            <p:ph type="body" sz="quarter" idx="13"/>
          </p:nvPr>
        </p:nvSpPr>
        <p:spPr>
          <a:xfrm>
            <a:off x="12190321" y="4324153"/>
            <a:ext cx="10417562" cy="3726181"/>
          </a:xfrm>
          <a:prstGeom prst="rect">
            <a:avLst/>
          </a:prstGeom>
        </p:spPr>
        <p:txBody>
          <a:bodyPr anchor="t">
            <a:spAutoFit/>
          </a:bodyPr>
          <a:lstStyle/>
          <a:p>
            <a:pPr marL="0" indent="0" algn="l" defTabSz="825500">
              <a:lnSpc>
                <a:spcPct val="90000"/>
              </a:lnSpc>
              <a:spcBef>
                <a:spcPts val="2500"/>
              </a:spcBef>
              <a:buSzTx/>
              <a:buNone/>
              <a:defRPr spc="-79" sz="8000">
                <a:solidFill>
                  <a:srgbClr val="253858"/>
                </a:solidFill>
              </a:defRPr>
            </a:pPr>
            <a:r>
              <a:t>Talking point</a:t>
            </a:r>
          </a:p>
          <a:p>
            <a:pPr marL="0" indent="0" algn="l" defTabSz="825500">
              <a:spcBef>
                <a:spcPts val="0"/>
              </a:spcBef>
              <a:buSzTx/>
              <a:buNone/>
              <a:defRPr b="0" spc="-48" sz="4800">
                <a:solidFill>
                  <a:srgbClr val="091E42"/>
                </a:solidFill>
              </a:defRPr>
            </a:pPr>
            <a:r>
              <a:t>Supporting text should be brief </a:t>
            </a:r>
            <a:br/>
            <a:r>
              <a:t>and no longer than 4 lines. Limit one talking point and image per slide. </a:t>
            </a:r>
          </a:p>
        </p:txBody>
      </p:sp>
      <p:sp>
        <p:nvSpPr>
          <p:cNvPr id="178" name="Image"/>
          <p:cNvSpPr/>
          <p:nvPr>
            <p:ph type="pic" sz="quarter" idx="14"/>
          </p:nvPr>
        </p:nvSpPr>
        <p:spPr>
          <a:xfrm>
            <a:off x="2985560" y="3815637"/>
            <a:ext cx="9341130" cy="6540458"/>
          </a:xfrm>
          <a:prstGeom prst="rect">
            <a:avLst/>
          </a:prstGeom>
        </p:spPr>
        <p:txBody>
          <a:bodyPr lIns="91439" tIns="45719" rIns="91439" bIns="45719" anchor="t">
            <a:noAutofit/>
          </a:bodyPr>
          <a:lstStyle/>
          <a:p>
            <a:pPr/>
          </a:p>
        </p:txBody>
      </p:sp>
      <p:sp>
        <p:nvSpPr>
          <p:cNvPr id="17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 Illustrations">
    <p:bg>
      <p:bgPr>
        <a:solidFill>
          <a:srgbClr val="FFFFFF"/>
        </a:solidFill>
      </p:bgPr>
    </p:bg>
    <p:spTree>
      <p:nvGrpSpPr>
        <p:cNvPr id="1" name=""/>
        <p:cNvGrpSpPr/>
        <p:nvPr/>
      </p:nvGrpSpPr>
      <p:grpSpPr>
        <a:xfrm>
          <a:off x="0" y="0"/>
          <a:ext cx="0" cy="0"/>
          <a:chOff x="0" y="0"/>
          <a:chExt cx="0" cy="0"/>
        </a:xfrm>
      </p:grpSpPr>
      <p:sp>
        <p:nvSpPr>
          <p:cNvPr id="181" name="Illustrations…"/>
          <p:cNvSpPr/>
          <p:nvPr>
            <p:ph type="body" sz="quarter" idx="13"/>
          </p:nvPr>
        </p:nvSpPr>
        <p:spPr>
          <a:xfrm>
            <a:off x="4824335" y="7556500"/>
            <a:ext cx="6099849"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Illustrations</a:t>
            </a:r>
          </a:p>
          <a:p>
            <a:pPr marL="0" indent="0" defTabSz="825500">
              <a:spcBef>
                <a:spcPts val="0"/>
              </a:spcBef>
              <a:buSzTx/>
              <a:buNone/>
              <a:defRPr b="0" spc="-36" sz="3600">
                <a:solidFill>
                  <a:srgbClr val="091E42"/>
                </a:solidFill>
              </a:defRPr>
            </a:pPr>
            <a:r>
              <a:t>Utilize spot illustrations from the Graphic Assets Deck.</a:t>
            </a:r>
          </a:p>
        </p:txBody>
      </p:sp>
      <p:sp>
        <p:nvSpPr>
          <p:cNvPr id="182" name="Line"/>
          <p:cNvSpPr/>
          <p:nvPr/>
        </p:nvSpPr>
        <p:spPr>
          <a:xfrm flipH="1">
            <a:off x="12191999" y="4568605"/>
            <a:ext cx="1" cy="5080001"/>
          </a:xfrm>
          <a:prstGeom prst="line">
            <a:avLst/>
          </a:prstGeom>
          <a:ln w="50800">
            <a:solidFill>
              <a:srgbClr val="C1C7D0"/>
            </a:solidFill>
            <a:miter lim="400000"/>
          </a:ln>
        </p:spPr>
        <p:txBody>
          <a:bodyPr lIns="71437" tIns="71437" rIns="71437" bIns="71437" anchor="ctr"/>
          <a:lstStyle/>
          <a:p>
            <a:pPr algn="ctr" defTabSz="622300">
              <a:defRPr spc="0" sz="52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83" name="Separators…"/>
          <p:cNvSpPr/>
          <p:nvPr>
            <p:ph type="body" sz="quarter" idx="14"/>
          </p:nvPr>
        </p:nvSpPr>
        <p:spPr>
          <a:xfrm>
            <a:off x="13437851" y="7556500"/>
            <a:ext cx="6099849"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Separators</a:t>
            </a:r>
          </a:p>
          <a:p>
            <a:pPr marL="0" indent="0" defTabSz="825500">
              <a:spcBef>
                <a:spcPts val="0"/>
              </a:spcBef>
              <a:buSzTx/>
              <a:buNone/>
              <a:defRPr b="0" spc="-36" sz="3600">
                <a:solidFill>
                  <a:srgbClr val="091E42"/>
                </a:solidFill>
              </a:defRPr>
            </a:pPr>
            <a:r>
              <a:t>Use minimal grey bar to separate points/illustrations.</a:t>
            </a:r>
          </a:p>
        </p:txBody>
      </p:sp>
      <p:sp>
        <p:nvSpPr>
          <p:cNvPr id="184" name="Talking point"/>
          <p:cNvSpPr/>
          <p:nvPr>
            <p:ph type="body" sz="quarter" idx="15"/>
          </p:nvPr>
        </p:nvSpPr>
        <p:spPr>
          <a:xfrm>
            <a:off x="1778000" y="1782800"/>
            <a:ext cx="20828000" cy="1320801"/>
          </a:xfrm>
          <a:prstGeom prst="rect">
            <a:avLst/>
          </a:prstGeom>
        </p:spPr>
        <p:txBody>
          <a:bodyPr anchor="t">
            <a:spAutoFit/>
          </a:bodyPr>
          <a:lstStyle>
            <a:lvl1pPr marL="0" indent="0" defTabSz="825500">
              <a:lnSpc>
                <a:spcPct val="90000"/>
              </a:lnSpc>
              <a:spcBef>
                <a:spcPts val="2500"/>
              </a:spcBef>
              <a:buSzTx/>
              <a:buNone/>
              <a:defRPr spc="-79" sz="8000">
                <a:solidFill>
                  <a:srgbClr val="253858"/>
                </a:solidFill>
              </a:defRPr>
            </a:lvl1pPr>
          </a:lstStyle>
          <a:p>
            <a:pPr/>
            <a:r>
              <a:t>Talking point</a:t>
            </a:r>
          </a:p>
        </p:txBody>
      </p:sp>
      <p:sp>
        <p:nvSpPr>
          <p:cNvPr id="185" name="Image"/>
          <p:cNvSpPr/>
          <p:nvPr>
            <p:ph type="pic" sz="quarter" idx="16"/>
          </p:nvPr>
        </p:nvSpPr>
        <p:spPr>
          <a:xfrm>
            <a:off x="6842003" y="4337977"/>
            <a:ext cx="2089913" cy="2878659"/>
          </a:xfrm>
          <a:prstGeom prst="rect">
            <a:avLst/>
          </a:prstGeom>
        </p:spPr>
        <p:txBody>
          <a:bodyPr lIns="91439" tIns="45719" rIns="91439" bIns="45719" anchor="t">
            <a:noAutofit/>
          </a:bodyPr>
          <a:lstStyle/>
          <a:p>
            <a:pPr/>
          </a:p>
        </p:txBody>
      </p:sp>
      <p:sp>
        <p:nvSpPr>
          <p:cNvPr id="186" name="Image"/>
          <p:cNvSpPr/>
          <p:nvPr>
            <p:ph type="pic" sz="quarter" idx="17"/>
          </p:nvPr>
        </p:nvSpPr>
        <p:spPr>
          <a:xfrm>
            <a:off x="15285761" y="4625395"/>
            <a:ext cx="2331322" cy="2331311"/>
          </a:xfrm>
          <a:prstGeom prst="rect">
            <a:avLst/>
          </a:prstGeom>
        </p:spPr>
        <p:txBody>
          <a:bodyPr lIns="91439" tIns="45719" rIns="91439" bIns="45719" anchor="t">
            <a:noAutofit/>
          </a:bodyPr>
          <a:lstStyle/>
          <a:p>
            <a:pPr/>
          </a:p>
        </p:txBody>
      </p:sp>
      <p:sp>
        <p:nvSpPr>
          <p:cNvPr id="18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3 Illustrations">
    <p:bg>
      <p:bgPr>
        <a:solidFill>
          <a:srgbClr val="FFFFFF"/>
        </a:solidFill>
      </p:bgPr>
    </p:bg>
    <p:spTree>
      <p:nvGrpSpPr>
        <p:cNvPr id="1" name=""/>
        <p:cNvGrpSpPr/>
        <p:nvPr/>
      </p:nvGrpSpPr>
      <p:grpSpPr>
        <a:xfrm>
          <a:off x="0" y="0"/>
          <a:ext cx="0" cy="0"/>
          <a:chOff x="0" y="0"/>
          <a:chExt cx="0" cy="0"/>
        </a:xfrm>
      </p:grpSpPr>
      <p:sp>
        <p:nvSpPr>
          <p:cNvPr id="189" name="Remember…"/>
          <p:cNvSpPr/>
          <p:nvPr>
            <p:ph type="body" sz="quarter" idx="13"/>
          </p:nvPr>
        </p:nvSpPr>
        <p:spPr>
          <a:xfrm>
            <a:off x="9144000" y="7556500"/>
            <a:ext cx="6096000"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Remember</a:t>
            </a:r>
          </a:p>
          <a:p>
            <a:pPr marL="0" indent="0" defTabSz="825500">
              <a:spcBef>
                <a:spcPts val="0"/>
              </a:spcBef>
              <a:buSzTx/>
              <a:buNone/>
              <a:defRPr b="0" spc="-36" sz="3600">
                <a:solidFill>
                  <a:srgbClr val="091E42"/>
                </a:solidFill>
              </a:defRPr>
            </a:pPr>
            <a:r>
              <a:t>Keep the text light and focus on presenting your points.</a:t>
            </a:r>
          </a:p>
        </p:txBody>
      </p:sp>
      <p:sp>
        <p:nvSpPr>
          <p:cNvPr id="190" name="Talking point"/>
          <p:cNvSpPr/>
          <p:nvPr>
            <p:ph type="body" sz="quarter" idx="14"/>
          </p:nvPr>
        </p:nvSpPr>
        <p:spPr>
          <a:xfrm>
            <a:off x="1778000" y="1782800"/>
            <a:ext cx="20828000" cy="1320801"/>
          </a:xfrm>
          <a:prstGeom prst="rect">
            <a:avLst/>
          </a:prstGeom>
        </p:spPr>
        <p:txBody>
          <a:bodyPr anchor="t">
            <a:spAutoFit/>
          </a:bodyPr>
          <a:lstStyle>
            <a:lvl1pPr marL="0" indent="0" defTabSz="825500">
              <a:lnSpc>
                <a:spcPct val="90000"/>
              </a:lnSpc>
              <a:spcBef>
                <a:spcPts val="2500"/>
              </a:spcBef>
              <a:buSzTx/>
              <a:buNone/>
              <a:defRPr spc="-79" sz="8000">
                <a:solidFill>
                  <a:srgbClr val="253858"/>
                </a:solidFill>
              </a:defRPr>
            </a:lvl1pPr>
          </a:lstStyle>
          <a:p>
            <a:pPr/>
            <a:r>
              <a:t>Talking point</a:t>
            </a:r>
          </a:p>
        </p:txBody>
      </p:sp>
      <p:sp>
        <p:nvSpPr>
          <p:cNvPr id="191" name="Consider…"/>
          <p:cNvSpPr/>
          <p:nvPr>
            <p:ph type="body" sz="quarter" idx="15"/>
          </p:nvPr>
        </p:nvSpPr>
        <p:spPr>
          <a:xfrm>
            <a:off x="16507539" y="7556500"/>
            <a:ext cx="6096001"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Consider</a:t>
            </a:r>
          </a:p>
          <a:p>
            <a:pPr marL="0" indent="0" defTabSz="825500">
              <a:spcBef>
                <a:spcPts val="0"/>
              </a:spcBef>
              <a:buSzTx/>
              <a:buNone/>
              <a:defRPr b="0" spc="-36" sz="3600">
                <a:solidFill>
                  <a:srgbClr val="091E42"/>
                </a:solidFill>
              </a:defRPr>
            </a:pPr>
            <a:r>
              <a:t>Can always lower opacity to help focus attention.</a:t>
            </a:r>
          </a:p>
        </p:txBody>
      </p:sp>
      <p:sp>
        <p:nvSpPr>
          <p:cNvPr id="192" name="Usage…"/>
          <p:cNvSpPr/>
          <p:nvPr>
            <p:ph type="body" sz="quarter" idx="16"/>
          </p:nvPr>
        </p:nvSpPr>
        <p:spPr>
          <a:xfrm>
            <a:off x="1778000" y="7556500"/>
            <a:ext cx="6096000"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Usage</a:t>
            </a:r>
          </a:p>
          <a:p>
            <a:pPr marL="0" indent="0" defTabSz="825500">
              <a:spcBef>
                <a:spcPts val="0"/>
              </a:spcBef>
              <a:buSzTx/>
              <a:buNone/>
              <a:defRPr b="0" spc="-36" sz="3600">
                <a:solidFill>
                  <a:srgbClr val="091E42"/>
                </a:solidFill>
              </a:defRPr>
            </a:pPr>
            <a:r>
              <a:t>These slides have proven to be versatile in use.</a:t>
            </a:r>
          </a:p>
        </p:txBody>
      </p:sp>
      <p:sp>
        <p:nvSpPr>
          <p:cNvPr id="193" name="Line"/>
          <p:cNvSpPr/>
          <p:nvPr/>
        </p:nvSpPr>
        <p:spPr>
          <a:xfrm flipH="1">
            <a:off x="8508999" y="4568605"/>
            <a:ext cx="1" cy="5080001"/>
          </a:xfrm>
          <a:prstGeom prst="line">
            <a:avLst/>
          </a:prstGeom>
          <a:ln w="50800">
            <a:solidFill>
              <a:srgbClr val="C1C7D0"/>
            </a:solidFill>
            <a:miter lim="400000"/>
          </a:ln>
        </p:spPr>
        <p:txBody>
          <a:bodyPr lIns="71437" tIns="71437" rIns="71437" bIns="71437" anchor="ctr"/>
          <a:lstStyle/>
          <a:p>
            <a:pPr algn="ctr" defTabSz="622300">
              <a:defRPr spc="0" sz="52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94" name="Line"/>
          <p:cNvSpPr/>
          <p:nvPr/>
        </p:nvSpPr>
        <p:spPr>
          <a:xfrm>
            <a:off x="15873769" y="4572000"/>
            <a:ext cx="1" cy="5076606"/>
          </a:xfrm>
          <a:prstGeom prst="line">
            <a:avLst/>
          </a:prstGeom>
          <a:ln w="50800">
            <a:solidFill>
              <a:srgbClr val="C1C7D0"/>
            </a:solidFill>
            <a:miter lim="400000"/>
          </a:ln>
        </p:spPr>
        <p:txBody>
          <a:bodyPr lIns="71437" tIns="71437" rIns="71437" bIns="71437" anchor="ctr"/>
          <a:lstStyle/>
          <a:p>
            <a:pPr algn="ctr" defTabSz="622300">
              <a:defRPr spc="0" sz="52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195" name="Image"/>
          <p:cNvSpPr/>
          <p:nvPr>
            <p:ph type="pic" sz="quarter" idx="17"/>
          </p:nvPr>
        </p:nvSpPr>
        <p:spPr>
          <a:xfrm>
            <a:off x="18160212" y="4300498"/>
            <a:ext cx="2794001" cy="2711636"/>
          </a:xfrm>
          <a:prstGeom prst="rect">
            <a:avLst/>
          </a:prstGeom>
        </p:spPr>
        <p:txBody>
          <a:bodyPr lIns="91439" tIns="45719" rIns="91439" bIns="45719" anchor="t">
            <a:noAutofit/>
          </a:bodyPr>
          <a:lstStyle/>
          <a:p>
            <a:pPr/>
          </a:p>
        </p:txBody>
      </p:sp>
      <p:sp>
        <p:nvSpPr>
          <p:cNvPr id="196" name="Image"/>
          <p:cNvSpPr/>
          <p:nvPr>
            <p:ph type="pic" sz="quarter" idx="18"/>
          </p:nvPr>
        </p:nvSpPr>
        <p:spPr>
          <a:xfrm>
            <a:off x="3630828" y="4361941"/>
            <a:ext cx="2390344" cy="2660461"/>
          </a:xfrm>
          <a:prstGeom prst="rect">
            <a:avLst/>
          </a:prstGeom>
        </p:spPr>
        <p:txBody>
          <a:bodyPr lIns="91439" tIns="45719" rIns="91439" bIns="45719" anchor="t">
            <a:noAutofit/>
          </a:bodyPr>
          <a:lstStyle/>
          <a:p>
            <a:pPr/>
          </a:p>
        </p:txBody>
      </p:sp>
      <p:sp>
        <p:nvSpPr>
          <p:cNvPr id="197" name="Image"/>
          <p:cNvSpPr/>
          <p:nvPr>
            <p:ph type="pic" sz="quarter" idx="19"/>
          </p:nvPr>
        </p:nvSpPr>
        <p:spPr>
          <a:xfrm>
            <a:off x="10715282" y="4722082"/>
            <a:ext cx="2953437" cy="2290052"/>
          </a:xfrm>
          <a:prstGeom prst="rect">
            <a:avLst/>
          </a:prstGeom>
        </p:spPr>
        <p:txBody>
          <a:bodyPr lIns="91439" tIns="45719" rIns="91439" bIns="45719" anchor="t">
            <a:noAutofit/>
          </a:bodyPr>
          <a:lstStyle/>
          <a:p>
            <a:pPr/>
          </a:p>
        </p:txBody>
      </p:sp>
      <p:sp>
        <p:nvSpPr>
          <p:cNvPr id="19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4 Illustrations">
    <p:bg>
      <p:bgPr>
        <a:solidFill>
          <a:srgbClr val="FFFFFF"/>
        </a:solidFill>
      </p:bgPr>
    </p:bg>
    <p:spTree>
      <p:nvGrpSpPr>
        <p:cNvPr id="1" name=""/>
        <p:cNvGrpSpPr/>
        <p:nvPr/>
      </p:nvGrpSpPr>
      <p:grpSpPr>
        <a:xfrm>
          <a:off x="0" y="0"/>
          <a:ext cx="0" cy="0"/>
          <a:chOff x="0" y="0"/>
          <a:chExt cx="0" cy="0"/>
        </a:xfrm>
      </p:grpSpPr>
      <p:sp>
        <p:nvSpPr>
          <p:cNvPr id="200" name="Headline 3…"/>
          <p:cNvSpPr/>
          <p:nvPr>
            <p:ph type="body" sz="quarter" idx="13"/>
          </p:nvPr>
        </p:nvSpPr>
        <p:spPr>
          <a:xfrm>
            <a:off x="1778000" y="7556500"/>
            <a:ext cx="4445000"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Headline 3</a:t>
            </a:r>
          </a:p>
          <a:p>
            <a:pPr marL="0" indent="0" defTabSz="825500">
              <a:spcBef>
                <a:spcPts val="0"/>
              </a:spcBef>
              <a:buSzTx/>
              <a:buNone/>
              <a:defRPr b="0" spc="-36" sz="3600">
                <a:solidFill>
                  <a:srgbClr val="091E42"/>
                </a:solidFill>
              </a:defRPr>
            </a:pPr>
            <a:r>
              <a:t>Subtext type size is optimized at 36 pt. </a:t>
            </a:r>
          </a:p>
        </p:txBody>
      </p:sp>
      <p:sp>
        <p:nvSpPr>
          <p:cNvPr id="201" name="Rehearse…"/>
          <p:cNvSpPr/>
          <p:nvPr>
            <p:ph type="body" sz="quarter" idx="14"/>
          </p:nvPr>
        </p:nvSpPr>
        <p:spPr>
          <a:xfrm>
            <a:off x="7237995" y="7556500"/>
            <a:ext cx="4445001" cy="27082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Rehearse</a:t>
            </a:r>
          </a:p>
          <a:p>
            <a:pPr marL="0" indent="0" defTabSz="825500">
              <a:spcBef>
                <a:spcPts val="0"/>
              </a:spcBef>
              <a:buSzTx/>
              <a:buNone/>
              <a:defRPr b="0" spc="-36" sz="3600">
                <a:solidFill>
                  <a:srgbClr val="091E42"/>
                </a:solidFill>
              </a:defRPr>
            </a:pPr>
            <a:r>
              <a:t>Rely on rehearsing your voiceover rather than writing.</a:t>
            </a:r>
          </a:p>
        </p:txBody>
      </p:sp>
      <p:sp>
        <p:nvSpPr>
          <p:cNvPr id="202" name="Focus…"/>
          <p:cNvSpPr/>
          <p:nvPr>
            <p:ph type="body" sz="quarter" idx="15"/>
          </p:nvPr>
        </p:nvSpPr>
        <p:spPr>
          <a:xfrm>
            <a:off x="12697990" y="7556500"/>
            <a:ext cx="4445001" cy="27082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Focus</a:t>
            </a:r>
          </a:p>
          <a:p>
            <a:pPr marL="0" indent="0" defTabSz="825500">
              <a:spcBef>
                <a:spcPts val="0"/>
              </a:spcBef>
              <a:buSzTx/>
              <a:buNone/>
              <a:defRPr b="0" spc="-36" sz="3600">
                <a:solidFill>
                  <a:srgbClr val="091E42"/>
                </a:solidFill>
              </a:defRPr>
            </a:pPr>
            <a:r>
              <a:t>Use 4 points maximum to keep focus. </a:t>
            </a:r>
          </a:p>
        </p:txBody>
      </p:sp>
      <p:sp>
        <p:nvSpPr>
          <p:cNvPr id="203" name="No worries…"/>
          <p:cNvSpPr/>
          <p:nvPr>
            <p:ph type="body" sz="quarter" idx="16"/>
          </p:nvPr>
        </p:nvSpPr>
        <p:spPr>
          <a:xfrm>
            <a:off x="18157984" y="7556500"/>
            <a:ext cx="4445001"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No worries</a:t>
            </a:r>
          </a:p>
          <a:p>
            <a:pPr marL="0" indent="0" defTabSz="825500">
              <a:spcBef>
                <a:spcPts val="0"/>
              </a:spcBef>
              <a:buSzTx/>
              <a:buNone/>
              <a:defRPr b="0" spc="-36" sz="3600">
                <a:solidFill>
                  <a:srgbClr val="091E42"/>
                </a:solidFill>
              </a:defRPr>
            </a:pPr>
            <a:r>
              <a:t>It’s OK if the subtext lengths differ.</a:t>
            </a:r>
          </a:p>
        </p:txBody>
      </p:sp>
      <p:sp>
        <p:nvSpPr>
          <p:cNvPr id="204" name="Talking point"/>
          <p:cNvSpPr/>
          <p:nvPr>
            <p:ph type="body" sz="quarter" idx="17"/>
          </p:nvPr>
        </p:nvSpPr>
        <p:spPr>
          <a:xfrm>
            <a:off x="1778000" y="1782800"/>
            <a:ext cx="20828000" cy="1320801"/>
          </a:xfrm>
          <a:prstGeom prst="rect">
            <a:avLst/>
          </a:prstGeom>
        </p:spPr>
        <p:txBody>
          <a:bodyPr anchor="t">
            <a:spAutoFit/>
          </a:bodyPr>
          <a:lstStyle>
            <a:lvl1pPr marL="0" indent="0" defTabSz="825500">
              <a:lnSpc>
                <a:spcPct val="90000"/>
              </a:lnSpc>
              <a:spcBef>
                <a:spcPts val="2500"/>
              </a:spcBef>
              <a:buSzTx/>
              <a:buNone/>
              <a:defRPr spc="-79" sz="8000">
                <a:solidFill>
                  <a:srgbClr val="253858"/>
                </a:solidFill>
              </a:defRPr>
            </a:lvl1pPr>
          </a:lstStyle>
          <a:p>
            <a:pPr/>
            <a:r>
              <a:t>Talking point</a:t>
            </a:r>
          </a:p>
        </p:txBody>
      </p:sp>
      <p:sp>
        <p:nvSpPr>
          <p:cNvPr id="205" name="Line"/>
          <p:cNvSpPr/>
          <p:nvPr/>
        </p:nvSpPr>
        <p:spPr>
          <a:xfrm flipH="1">
            <a:off x="12191999" y="4568606"/>
            <a:ext cx="1" cy="5848570"/>
          </a:xfrm>
          <a:prstGeom prst="line">
            <a:avLst/>
          </a:prstGeom>
          <a:ln w="50800">
            <a:solidFill>
              <a:srgbClr val="C1C7D0"/>
            </a:solidFill>
            <a:miter lim="400000"/>
          </a:ln>
        </p:spPr>
        <p:txBody>
          <a:bodyPr lIns="71437" tIns="71437" rIns="71437" bIns="71437" anchor="ctr"/>
          <a:lstStyle/>
          <a:p>
            <a:pPr algn="ctr" defTabSz="622300">
              <a:defRPr spc="0" sz="52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206" name="Line"/>
          <p:cNvSpPr/>
          <p:nvPr/>
        </p:nvSpPr>
        <p:spPr>
          <a:xfrm flipH="1">
            <a:off x="6730497" y="4568605"/>
            <a:ext cx="1" cy="5975790"/>
          </a:xfrm>
          <a:prstGeom prst="line">
            <a:avLst/>
          </a:prstGeom>
          <a:ln w="50800">
            <a:solidFill>
              <a:srgbClr val="C1C7D0"/>
            </a:solidFill>
            <a:miter lim="400000"/>
          </a:ln>
        </p:spPr>
        <p:txBody>
          <a:bodyPr lIns="71437" tIns="71437" rIns="71437" bIns="71437" anchor="ctr"/>
          <a:lstStyle/>
          <a:p>
            <a:pPr algn="ctr" defTabSz="622300">
              <a:defRPr spc="0" sz="52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207" name="Line"/>
          <p:cNvSpPr/>
          <p:nvPr/>
        </p:nvSpPr>
        <p:spPr>
          <a:xfrm>
            <a:off x="17650486" y="4568605"/>
            <a:ext cx="1" cy="5848570"/>
          </a:xfrm>
          <a:prstGeom prst="line">
            <a:avLst/>
          </a:prstGeom>
          <a:ln w="50800">
            <a:solidFill>
              <a:srgbClr val="C1C7D0"/>
            </a:solidFill>
            <a:miter lim="400000"/>
          </a:ln>
        </p:spPr>
        <p:txBody>
          <a:bodyPr lIns="71437" tIns="71437" rIns="71437" bIns="71437" anchor="ctr"/>
          <a:lstStyle/>
          <a:p>
            <a:pPr algn="ctr" defTabSz="622300">
              <a:defRPr spc="0" sz="5200">
                <a:solidFill>
                  <a:srgbClr val="FFFFFF"/>
                </a:solidFill>
                <a:effectLst>
                  <a:outerShdw sx="100000" sy="100000" kx="0" ky="0" algn="b" rotWithShape="0" blurRad="38100" dist="12700" dir="5400000">
                    <a:srgbClr val="000000">
                      <a:alpha val="50000"/>
                    </a:srgbClr>
                  </a:outerShdw>
                </a:effectLst>
                <a:latin typeface="Gill Sans"/>
                <a:ea typeface="Gill Sans"/>
                <a:cs typeface="Gill Sans"/>
                <a:sym typeface="Gill Sans"/>
              </a:defRPr>
            </a:pPr>
          </a:p>
        </p:txBody>
      </p:sp>
      <p:sp>
        <p:nvSpPr>
          <p:cNvPr id="208" name="Image"/>
          <p:cNvSpPr/>
          <p:nvPr>
            <p:ph type="pic" sz="quarter" idx="18"/>
          </p:nvPr>
        </p:nvSpPr>
        <p:spPr>
          <a:xfrm>
            <a:off x="2266993" y="4980513"/>
            <a:ext cx="3296813" cy="2130218"/>
          </a:xfrm>
          <a:prstGeom prst="rect">
            <a:avLst/>
          </a:prstGeom>
        </p:spPr>
        <p:txBody>
          <a:bodyPr lIns="91439" tIns="45719" rIns="91439" bIns="45719" anchor="t">
            <a:noAutofit/>
          </a:bodyPr>
          <a:lstStyle/>
          <a:p>
            <a:pPr/>
          </a:p>
        </p:txBody>
      </p:sp>
      <p:sp>
        <p:nvSpPr>
          <p:cNvPr id="209" name="Image"/>
          <p:cNvSpPr/>
          <p:nvPr>
            <p:ph type="pic" sz="quarter" idx="19"/>
          </p:nvPr>
        </p:nvSpPr>
        <p:spPr>
          <a:xfrm>
            <a:off x="8343657" y="4317912"/>
            <a:ext cx="2233677" cy="2792819"/>
          </a:xfrm>
          <a:prstGeom prst="rect">
            <a:avLst/>
          </a:prstGeom>
        </p:spPr>
        <p:txBody>
          <a:bodyPr lIns="91439" tIns="45719" rIns="91439" bIns="45719" anchor="t">
            <a:noAutofit/>
          </a:bodyPr>
          <a:lstStyle/>
          <a:p>
            <a:pPr/>
          </a:p>
        </p:txBody>
      </p:sp>
      <p:sp>
        <p:nvSpPr>
          <p:cNvPr id="210" name="Image"/>
          <p:cNvSpPr/>
          <p:nvPr>
            <p:ph type="pic" sz="quarter" idx="20"/>
          </p:nvPr>
        </p:nvSpPr>
        <p:spPr>
          <a:xfrm>
            <a:off x="18957723" y="4830712"/>
            <a:ext cx="2845525" cy="2413645"/>
          </a:xfrm>
          <a:prstGeom prst="rect">
            <a:avLst/>
          </a:prstGeom>
        </p:spPr>
        <p:txBody>
          <a:bodyPr lIns="91439" tIns="45719" rIns="91439" bIns="45719" anchor="t">
            <a:noAutofit/>
          </a:bodyPr>
          <a:lstStyle/>
          <a:p>
            <a:pPr/>
          </a:p>
        </p:txBody>
      </p:sp>
      <p:sp>
        <p:nvSpPr>
          <p:cNvPr id="211" name="Image"/>
          <p:cNvSpPr/>
          <p:nvPr>
            <p:ph type="pic" sz="quarter" idx="21"/>
          </p:nvPr>
        </p:nvSpPr>
        <p:spPr>
          <a:xfrm>
            <a:off x="13373100" y="4826000"/>
            <a:ext cx="3094813" cy="2280019"/>
          </a:xfrm>
          <a:prstGeom prst="rect">
            <a:avLst/>
          </a:prstGeom>
        </p:spPr>
        <p:txBody>
          <a:bodyPr lIns="91439" tIns="45719" rIns="91439" bIns="45719" anchor="t">
            <a:noAutofit/>
          </a:bodyPr>
          <a:lstStyle/>
          <a:p>
            <a:pPr/>
          </a:p>
        </p:txBody>
      </p:sp>
      <p:sp>
        <p:nvSpPr>
          <p:cNvPr id="212"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efore / After">
    <p:bg>
      <p:bgPr>
        <a:solidFill>
          <a:srgbClr val="FFFFFF"/>
        </a:solidFill>
      </p:bgPr>
    </p:bg>
    <p:spTree>
      <p:nvGrpSpPr>
        <p:cNvPr id="1" name=""/>
        <p:cNvGrpSpPr/>
        <p:nvPr/>
      </p:nvGrpSpPr>
      <p:grpSpPr>
        <a:xfrm>
          <a:off x="0" y="0"/>
          <a:ext cx="0" cy="0"/>
          <a:chOff x="0" y="0"/>
          <a:chExt cx="0" cy="0"/>
        </a:xfrm>
      </p:grpSpPr>
      <p:pic>
        <p:nvPicPr>
          <p:cNvPr id="214" name="Image" descr="Image"/>
          <p:cNvPicPr>
            <a:picLocks noChangeAspect="1"/>
          </p:cNvPicPr>
          <p:nvPr/>
        </p:nvPicPr>
        <p:blipFill>
          <a:blip r:embed="rId2">
            <a:extLst/>
          </a:blip>
          <a:srcRect l="19864" t="0" r="53" b="1130"/>
          <a:stretch>
            <a:fillRect/>
          </a:stretch>
        </p:blipFill>
        <p:spPr>
          <a:xfrm flipH="1" rot="5400000">
            <a:off x="-1183061" y="474265"/>
            <a:ext cx="14625677" cy="12767493"/>
          </a:xfrm>
          <a:prstGeom prst="rect">
            <a:avLst/>
          </a:prstGeom>
          <a:ln w="12700">
            <a:miter lim="400000"/>
          </a:ln>
        </p:spPr>
      </p:pic>
      <p:sp>
        <p:nvSpPr>
          <p:cNvPr id="215" name="After…"/>
          <p:cNvSpPr/>
          <p:nvPr>
            <p:ph type="body" sz="quarter" idx="13"/>
          </p:nvPr>
        </p:nvSpPr>
        <p:spPr>
          <a:xfrm>
            <a:off x="13898615" y="7556500"/>
            <a:ext cx="8260465"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After</a:t>
            </a:r>
          </a:p>
          <a:p>
            <a:pPr marL="0" indent="0" defTabSz="825500">
              <a:spcBef>
                <a:spcPts val="0"/>
              </a:spcBef>
              <a:buSzTx/>
              <a:buNone/>
              <a:defRPr b="0" spc="-36" sz="3600">
                <a:solidFill>
                  <a:srgbClr val="091E42"/>
                </a:solidFill>
              </a:defRPr>
            </a:pPr>
            <a:r>
              <a:t>Celebrate how fantastic things are now that you’ve implemented changes.</a:t>
            </a:r>
          </a:p>
        </p:txBody>
      </p:sp>
      <p:sp>
        <p:nvSpPr>
          <p:cNvPr id="216" name="Before…"/>
          <p:cNvSpPr/>
          <p:nvPr>
            <p:ph type="body" sz="quarter" idx="14"/>
          </p:nvPr>
        </p:nvSpPr>
        <p:spPr>
          <a:xfrm>
            <a:off x="2002289" y="7556500"/>
            <a:ext cx="8255001" cy="2162175"/>
          </a:xfrm>
          <a:prstGeom prst="rect">
            <a:avLst/>
          </a:prstGeom>
        </p:spPr>
        <p:txBody>
          <a:bodyPr lIns="71437" tIns="71437" rIns="71437" bIns="71437" anchor="t">
            <a:spAutoFit/>
          </a:bodyPr>
          <a:lstStyle/>
          <a:p>
            <a:pPr marL="0" indent="0" defTabSz="825500">
              <a:spcBef>
                <a:spcPts val="1500"/>
              </a:spcBef>
              <a:buSzTx/>
              <a:buNone/>
              <a:defRPr spc="-48" sz="4800">
                <a:solidFill>
                  <a:srgbClr val="253858"/>
                </a:solidFill>
              </a:defRPr>
            </a:pPr>
            <a:r>
              <a:t>Before</a:t>
            </a:r>
          </a:p>
          <a:p>
            <a:pPr marL="0" indent="0" defTabSz="825500">
              <a:spcBef>
                <a:spcPts val="0"/>
              </a:spcBef>
              <a:buSzTx/>
              <a:buNone/>
              <a:defRPr b="0" spc="-36" sz="3600">
                <a:solidFill>
                  <a:srgbClr val="091E42"/>
                </a:solidFill>
              </a:defRPr>
            </a:pPr>
            <a:r>
              <a:t>Use to discuss points about how something worked before.</a:t>
            </a:r>
          </a:p>
        </p:txBody>
      </p:sp>
      <p:sp>
        <p:nvSpPr>
          <p:cNvPr id="217" name="Image"/>
          <p:cNvSpPr/>
          <p:nvPr>
            <p:ph type="pic" sz="quarter" idx="15"/>
          </p:nvPr>
        </p:nvSpPr>
        <p:spPr>
          <a:xfrm>
            <a:off x="5003310" y="3849971"/>
            <a:ext cx="2252959" cy="3008029"/>
          </a:xfrm>
          <a:prstGeom prst="rect">
            <a:avLst/>
          </a:prstGeom>
        </p:spPr>
        <p:txBody>
          <a:bodyPr lIns="91439" tIns="45719" rIns="91439" bIns="45719" anchor="t">
            <a:noAutofit/>
          </a:bodyPr>
          <a:lstStyle/>
          <a:p>
            <a:pPr/>
          </a:p>
        </p:txBody>
      </p:sp>
      <p:sp>
        <p:nvSpPr>
          <p:cNvPr id="218" name="Image"/>
          <p:cNvSpPr/>
          <p:nvPr>
            <p:ph type="pic" sz="quarter" idx="16"/>
          </p:nvPr>
        </p:nvSpPr>
        <p:spPr>
          <a:xfrm>
            <a:off x="16606949" y="4472533"/>
            <a:ext cx="2844661" cy="2385467"/>
          </a:xfrm>
          <a:prstGeom prst="rect">
            <a:avLst/>
          </a:prstGeom>
        </p:spPr>
        <p:txBody>
          <a:bodyPr lIns="91439" tIns="45719" rIns="91439" bIns="45719" anchor="t">
            <a:noAutofit/>
          </a:bodyPr>
          <a:lstStyle/>
          <a:p>
            <a:pPr/>
          </a:p>
        </p:txBody>
      </p:sp>
      <p:sp>
        <p:nvSpPr>
          <p:cNvPr id="21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wo Sides">
    <p:bg>
      <p:bgPr>
        <a:solidFill>
          <a:srgbClr val="091E42"/>
        </a:solidFill>
      </p:bgPr>
    </p:bg>
    <p:spTree>
      <p:nvGrpSpPr>
        <p:cNvPr id="1" name=""/>
        <p:cNvGrpSpPr/>
        <p:nvPr/>
      </p:nvGrpSpPr>
      <p:grpSpPr>
        <a:xfrm>
          <a:off x="0" y="0"/>
          <a:ext cx="0" cy="0"/>
          <a:chOff x="0" y="0"/>
          <a:chExt cx="0" cy="0"/>
        </a:xfrm>
      </p:grpSpPr>
      <p:sp>
        <p:nvSpPr>
          <p:cNvPr id="221" name="Rectangle"/>
          <p:cNvSpPr/>
          <p:nvPr/>
        </p:nvSpPr>
        <p:spPr>
          <a:xfrm>
            <a:off x="0" y="0"/>
            <a:ext cx="12192001" cy="13716001"/>
          </a:xfrm>
          <a:prstGeom prst="rect">
            <a:avLst/>
          </a:prstGeom>
          <a:solidFill>
            <a:srgbClr val="FFFFFF"/>
          </a:solidFill>
          <a:ln w="12700">
            <a:miter lim="400000"/>
          </a:ln>
        </p:spPr>
        <p:txBody>
          <a:bodyPr lIns="50800" tIns="50800" rIns="50800" bIns="50800" anchor="ctr"/>
          <a:lstStyle/>
          <a:p>
            <a:pPr>
              <a:defRPr spc="-36" sz="3600"/>
            </a:pPr>
          </a:p>
        </p:txBody>
      </p:sp>
      <p:sp>
        <p:nvSpPr>
          <p:cNvPr id="222" name="Can be used as pro/con, hypothesis/finding, etc."/>
          <p:cNvSpPr/>
          <p:nvPr>
            <p:ph type="body" sz="half" idx="13"/>
          </p:nvPr>
        </p:nvSpPr>
        <p:spPr>
          <a:xfrm>
            <a:off x="13716000" y="3519884"/>
            <a:ext cx="9144000" cy="7458076"/>
          </a:xfrm>
          <a:prstGeom prst="rect">
            <a:avLst/>
          </a:prstGeom>
        </p:spPr>
        <p:txBody>
          <a:bodyPr lIns="71437" tIns="71437" rIns="71437" bIns="71437" anchor="t">
            <a:spAutoFit/>
          </a:bodyPr>
          <a:lstStyle>
            <a:lvl1pPr marL="0" indent="0" defTabSz="825500">
              <a:spcBef>
                <a:spcPts val="0"/>
              </a:spcBef>
              <a:buSzTx/>
              <a:buNone/>
              <a:defRPr spc="-119" sz="12000"/>
            </a:lvl1pPr>
          </a:lstStyle>
          <a:p>
            <a:pPr/>
            <a:r>
              <a:t>Can be used as pro/con, hypothesis/finding, etc.</a:t>
            </a:r>
          </a:p>
        </p:txBody>
      </p:sp>
      <p:sp>
        <p:nvSpPr>
          <p:cNvPr id="223" name="Use when explaining two sides of a point."/>
          <p:cNvSpPr/>
          <p:nvPr>
            <p:ph type="body" sz="half" idx="14"/>
          </p:nvPr>
        </p:nvSpPr>
        <p:spPr>
          <a:xfrm>
            <a:off x="1524000" y="3519884"/>
            <a:ext cx="9144001" cy="7458076"/>
          </a:xfrm>
          <a:prstGeom prst="rect">
            <a:avLst/>
          </a:prstGeom>
        </p:spPr>
        <p:txBody>
          <a:bodyPr lIns="71437" tIns="71437" rIns="71437" bIns="71437" anchor="t">
            <a:spAutoFit/>
          </a:bodyPr>
          <a:lstStyle>
            <a:lvl1pPr marL="0" indent="0" defTabSz="825500">
              <a:spcBef>
                <a:spcPts val="0"/>
              </a:spcBef>
              <a:buSzTx/>
              <a:buNone/>
              <a:defRPr spc="-119" sz="12000">
                <a:solidFill>
                  <a:srgbClr val="0747A6"/>
                </a:solidFill>
              </a:defRPr>
            </a:lvl1pPr>
          </a:lstStyle>
          <a:p>
            <a:pPr/>
            <a:r>
              <a:t>Use when explaining two sides of a point.</a:t>
            </a:r>
          </a:p>
        </p:txBody>
      </p:sp>
      <p:sp>
        <p:nvSpPr>
          <p:cNvPr id="224" name="one side"/>
          <p:cNvSpPr/>
          <p:nvPr>
            <p:ph type="body" sz="quarter" idx="15"/>
          </p:nvPr>
        </p:nvSpPr>
        <p:spPr>
          <a:xfrm>
            <a:off x="3238500" y="1016396"/>
            <a:ext cx="5715001" cy="838201"/>
          </a:xfrm>
          <a:prstGeom prst="rect">
            <a:avLst/>
          </a:prstGeom>
        </p:spPr>
        <p:txBody>
          <a:bodyPr anchor="t">
            <a:spAutoFit/>
          </a:bodyPr>
          <a:lstStyle>
            <a:lvl1pPr marL="0" indent="0" defTabSz="825500">
              <a:spcBef>
                <a:spcPts val="0"/>
              </a:spcBef>
              <a:buSzTx/>
              <a:buNone/>
              <a:defRPr cap="all" spc="144" sz="4800">
                <a:solidFill>
                  <a:srgbClr val="0747A6"/>
                </a:solidFill>
              </a:defRPr>
            </a:lvl1pPr>
          </a:lstStyle>
          <a:p>
            <a:pPr/>
            <a:r>
              <a:t>one side</a:t>
            </a:r>
          </a:p>
        </p:txBody>
      </p:sp>
      <p:sp>
        <p:nvSpPr>
          <p:cNvPr id="225" name="Line"/>
          <p:cNvSpPr/>
          <p:nvPr/>
        </p:nvSpPr>
        <p:spPr>
          <a:xfrm>
            <a:off x="4825200" y="2544916"/>
            <a:ext cx="2541600"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226" name="the other side"/>
          <p:cNvSpPr/>
          <p:nvPr>
            <p:ph type="body" sz="quarter" idx="16"/>
          </p:nvPr>
        </p:nvSpPr>
        <p:spPr>
          <a:xfrm>
            <a:off x="15430500" y="1016396"/>
            <a:ext cx="5715000" cy="838201"/>
          </a:xfrm>
          <a:prstGeom prst="rect">
            <a:avLst/>
          </a:prstGeom>
        </p:spPr>
        <p:txBody>
          <a:bodyPr anchor="t">
            <a:spAutoFit/>
          </a:bodyPr>
          <a:lstStyle>
            <a:lvl1pPr marL="0" indent="0" defTabSz="825500">
              <a:spcBef>
                <a:spcPts val="0"/>
              </a:spcBef>
              <a:buSzTx/>
              <a:buNone/>
              <a:defRPr cap="all" spc="144" sz="4800"/>
            </a:lvl1pPr>
          </a:lstStyle>
          <a:p>
            <a:pPr/>
            <a:r>
              <a:t>the other side</a:t>
            </a:r>
          </a:p>
        </p:txBody>
      </p:sp>
      <p:sp>
        <p:nvSpPr>
          <p:cNvPr id="227" name="Line"/>
          <p:cNvSpPr/>
          <p:nvPr/>
        </p:nvSpPr>
        <p:spPr>
          <a:xfrm>
            <a:off x="17017200" y="2544916"/>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22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_N900">
    <p:bg>
      <p:bgPr>
        <a:solidFill>
          <a:srgbClr val="091E42"/>
        </a:solidFill>
      </p:bgPr>
    </p:bg>
    <p:spTree>
      <p:nvGrpSpPr>
        <p:cNvPr id="1" name=""/>
        <p:cNvGrpSpPr/>
        <p:nvPr/>
      </p:nvGrpSpPr>
      <p:grpSpPr>
        <a:xfrm>
          <a:off x="0" y="0"/>
          <a:ext cx="0" cy="0"/>
          <a:chOff x="0" y="0"/>
          <a:chExt cx="0" cy="0"/>
        </a:xfrm>
      </p:grpSpPr>
      <p:sp>
        <p:nvSpPr>
          <p:cNvPr id="11"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alking Point with Illustration">
    <p:bg>
      <p:bgPr>
        <a:solidFill>
          <a:srgbClr val="091E42"/>
        </a:solidFill>
      </p:bgPr>
    </p:bg>
    <p:spTree>
      <p:nvGrpSpPr>
        <p:cNvPr id="1" name=""/>
        <p:cNvGrpSpPr/>
        <p:nvPr/>
      </p:nvGrpSpPr>
      <p:grpSpPr>
        <a:xfrm>
          <a:off x="0" y="0"/>
          <a:ext cx="0" cy="0"/>
          <a:chOff x="0" y="0"/>
          <a:chExt cx="0" cy="0"/>
        </a:xfrm>
      </p:grpSpPr>
      <p:sp>
        <p:nvSpPr>
          <p:cNvPr id="230" name="Rectangle"/>
          <p:cNvSpPr/>
          <p:nvPr/>
        </p:nvSpPr>
        <p:spPr>
          <a:xfrm>
            <a:off x="6347294" y="0"/>
            <a:ext cx="18036706" cy="13716001"/>
          </a:xfrm>
          <a:prstGeom prst="rect">
            <a:avLst/>
          </a:prstGeom>
          <a:solidFill>
            <a:srgbClr val="FFFFFF"/>
          </a:solidFill>
          <a:ln w="12700">
            <a:miter lim="400000"/>
          </a:ln>
        </p:spPr>
        <p:txBody>
          <a:bodyPr lIns="50800" tIns="50800" rIns="50800" bIns="50800" anchor="ctr"/>
          <a:lstStyle/>
          <a:p>
            <a:pPr>
              <a:defRPr spc="-36" sz="3600"/>
            </a:pPr>
          </a:p>
        </p:txBody>
      </p:sp>
      <p:sp>
        <p:nvSpPr>
          <p:cNvPr id="231" name="Talking point…"/>
          <p:cNvSpPr/>
          <p:nvPr>
            <p:ph type="body" sz="quarter" idx="13"/>
          </p:nvPr>
        </p:nvSpPr>
        <p:spPr>
          <a:xfrm>
            <a:off x="7809159" y="1212839"/>
            <a:ext cx="10417562" cy="3726181"/>
          </a:xfrm>
          <a:prstGeom prst="rect">
            <a:avLst/>
          </a:prstGeom>
        </p:spPr>
        <p:txBody>
          <a:bodyPr anchor="t">
            <a:spAutoFit/>
          </a:bodyPr>
          <a:lstStyle/>
          <a:p>
            <a:pPr marL="0" indent="0" algn="l" defTabSz="825500">
              <a:lnSpc>
                <a:spcPct val="90000"/>
              </a:lnSpc>
              <a:spcBef>
                <a:spcPts val="2500"/>
              </a:spcBef>
              <a:buSzTx/>
              <a:buNone/>
              <a:defRPr spc="-79" sz="8000">
                <a:solidFill>
                  <a:srgbClr val="253858"/>
                </a:solidFill>
              </a:defRPr>
            </a:pPr>
            <a:r>
              <a:t>Talking point</a:t>
            </a:r>
          </a:p>
          <a:p>
            <a:pPr marL="0" indent="0" algn="l" defTabSz="825500">
              <a:spcBef>
                <a:spcPts val="0"/>
              </a:spcBef>
              <a:buSzTx/>
              <a:buNone/>
              <a:defRPr b="0" spc="-48" sz="4800">
                <a:solidFill>
                  <a:srgbClr val="091E42"/>
                </a:solidFill>
              </a:defRPr>
            </a:pPr>
            <a:r>
              <a:t>Supporting text should be brief </a:t>
            </a:r>
            <a:br/>
            <a:r>
              <a:t>and no longer than 4 lines. Limit one talking point and image per slide. </a:t>
            </a:r>
          </a:p>
        </p:txBody>
      </p:sp>
      <p:sp>
        <p:nvSpPr>
          <p:cNvPr id="232" name="Image"/>
          <p:cNvSpPr/>
          <p:nvPr>
            <p:ph type="pic" sz="quarter" idx="14"/>
          </p:nvPr>
        </p:nvSpPr>
        <p:spPr>
          <a:xfrm>
            <a:off x="16771328" y="6762953"/>
            <a:ext cx="5768694" cy="6307981"/>
          </a:xfrm>
          <a:prstGeom prst="rect">
            <a:avLst/>
          </a:prstGeom>
        </p:spPr>
        <p:txBody>
          <a:bodyPr lIns="91439" tIns="45719" rIns="91439" bIns="45719" anchor="t">
            <a:noAutofit/>
          </a:bodyPr>
          <a:lstStyle/>
          <a:p>
            <a:pPr/>
          </a:p>
        </p:txBody>
      </p:sp>
      <p:sp>
        <p:nvSpPr>
          <p:cNvPr id="233" name="Short title,…"/>
          <p:cNvSpPr/>
          <p:nvPr>
            <p:ph type="body" sz="quarter" idx="15"/>
          </p:nvPr>
        </p:nvSpPr>
        <p:spPr>
          <a:xfrm>
            <a:off x="792589" y="1000928"/>
            <a:ext cx="4762116" cy="1971676"/>
          </a:xfrm>
          <a:prstGeom prst="rect">
            <a:avLst/>
          </a:prstGeom>
        </p:spPr>
        <p:txBody>
          <a:bodyPr lIns="71437" tIns="71437" rIns="71437" bIns="71437" anchor="t">
            <a:spAutoFit/>
          </a:bodyPr>
          <a:lstStyle/>
          <a:p>
            <a:pPr marL="0" indent="0" defTabSz="825500">
              <a:spcBef>
                <a:spcPts val="0"/>
              </a:spcBef>
              <a:buSzTx/>
              <a:buNone/>
              <a:defRPr spc="-59" sz="6000"/>
            </a:pPr>
            <a:r>
              <a:t>Short title, </a:t>
            </a:r>
          </a:p>
          <a:p>
            <a:pPr marL="0" indent="0" defTabSz="825500">
              <a:spcBef>
                <a:spcPts val="0"/>
              </a:spcBef>
              <a:buSzTx/>
              <a:buNone/>
              <a:defRPr spc="-59" sz="6000"/>
            </a:pPr>
            <a:r>
              <a:t>2 lines max</a:t>
            </a:r>
          </a:p>
        </p:txBody>
      </p:sp>
      <p:sp>
        <p:nvSpPr>
          <p:cNvPr id="234" name="Point 1"/>
          <p:cNvSpPr/>
          <p:nvPr>
            <p:ph type="body" sz="quarter" idx="16"/>
          </p:nvPr>
        </p:nvSpPr>
        <p:spPr>
          <a:xfrm>
            <a:off x="951339" y="5355863"/>
            <a:ext cx="4444616" cy="879476"/>
          </a:xfrm>
          <a:prstGeom prst="rect">
            <a:avLst/>
          </a:prstGeom>
        </p:spPr>
        <p:txBody>
          <a:bodyPr lIns="71437" tIns="71437" rIns="71437" bIns="71437" anchor="t">
            <a:spAutoFit/>
          </a:bodyPr>
          <a:lstStyle>
            <a:lvl1pPr marL="0" indent="0" defTabSz="825500">
              <a:spcBef>
                <a:spcPts val="0"/>
              </a:spcBef>
              <a:buSzTx/>
              <a:buNone/>
              <a:defRPr spc="-48" sz="4800"/>
            </a:lvl1pPr>
          </a:lstStyle>
          <a:p>
            <a:pPr/>
            <a:r>
              <a:t>Point 1</a:t>
            </a:r>
          </a:p>
        </p:txBody>
      </p:sp>
      <p:sp>
        <p:nvSpPr>
          <p:cNvPr id="235" name="Point 2"/>
          <p:cNvSpPr/>
          <p:nvPr>
            <p:ph type="body" sz="quarter" idx="17"/>
          </p:nvPr>
        </p:nvSpPr>
        <p:spPr>
          <a:xfrm>
            <a:off x="951339" y="7239544"/>
            <a:ext cx="4444616" cy="879476"/>
          </a:xfrm>
          <a:prstGeom prst="rect">
            <a:avLst/>
          </a:prstGeom>
        </p:spPr>
        <p:txBody>
          <a:bodyPr lIns="71437" tIns="71437" rIns="71437" bIns="71437" anchor="t">
            <a:spAutoFit/>
          </a:bodyPr>
          <a:lstStyle>
            <a:lvl1pPr marL="0" indent="0" defTabSz="825500">
              <a:spcBef>
                <a:spcPts val="0"/>
              </a:spcBef>
              <a:buSzTx/>
              <a:buNone/>
              <a:defRPr b="0" spc="-48" sz="4800"/>
            </a:lvl1pPr>
          </a:lstStyle>
          <a:p>
            <a:pPr/>
            <a:r>
              <a:t>Point 2</a:t>
            </a:r>
          </a:p>
        </p:txBody>
      </p:sp>
      <p:sp>
        <p:nvSpPr>
          <p:cNvPr id="236" name="Point 3"/>
          <p:cNvSpPr/>
          <p:nvPr>
            <p:ph type="body" sz="quarter" idx="18"/>
          </p:nvPr>
        </p:nvSpPr>
        <p:spPr>
          <a:xfrm>
            <a:off x="951339" y="9123227"/>
            <a:ext cx="4444616" cy="879476"/>
          </a:xfrm>
          <a:prstGeom prst="rect">
            <a:avLst/>
          </a:prstGeom>
        </p:spPr>
        <p:txBody>
          <a:bodyPr lIns="71437" tIns="71437" rIns="71437" bIns="71437" anchor="t">
            <a:spAutoFit/>
          </a:bodyPr>
          <a:lstStyle>
            <a:lvl1pPr marL="0" indent="0" defTabSz="825500">
              <a:spcBef>
                <a:spcPts val="0"/>
              </a:spcBef>
              <a:buSzTx/>
              <a:buNone/>
              <a:defRPr b="0" spc="-48" sz="4800"/>
            </a:lvl1pPr>
          </a:lstStyle>
          <a:p>
            <a:pPr/>
            <a:r>
              <a:t>Point 3</a:t>
            </a:r>
          </a:p>
        </p:txBody>
      </p:sp>
      <p:sp>
        <p:nvSpPr>
          <p:cNvPr id="237" name="Point 4"/>
          <p:cNvSpPr/>
          <p:nvPr>
            <p:ph type="body" sz="quarter" idx="19"/>
          </p:nvPr>
        </p:nvSpPr>
        <p:spPr>
          <a:xfrm>
            <a:off x="951339" y="11006909"/>
            <a:ext cx="4444616" cy="879476"/>
          </a:xfrm>
          <a:prstGeom prst="rect">
            <a:avLst/>
          </a:prstGeom>
        </p:spPr>
        <p:txBody>
          <a:bodyPr lIns="71437" tIns="71437" rIns="71437" bIns="71437" anchor="t">
            <a:spAutoFit/>
          </a:bodyPr>
          <a:lstStyle>
            <a:lvl1pPr marL="0" indent="0" defTabSz="825500">
              <a:spcBef>
                <a:spcPts val="0"/>
              </a:spcBef>
              <a:buSzTx/>
              <a:buNone/>
              <a:defRPr b="0" spc="-48" sz="4800"/>
            </a:lvl1pPr>
          </a:lstStyle>
          <a:p>
            <a:pPr/>
            <a:r>
              <a:t>Point 4</a:t>
            </a:r>
          </a:p>
        </p:txBody>
      </p:sp>
      <p:sp>
        <p:nvSpPr>
          <p:cNvPr id="238" name="Line"/>
          <p:cNvSpPr/>
          <p:nvPr>
            <p:ph type="body" sz="quarter" idx="20"/>
          </p:nvPr>
        </p:nvSpPr>
        <p:spPr>
          <a:xfrm>
            <a:off x="1902847" y="4215033"/>
            <a:ext cx="2541600" cy="1"/>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239" name="Square"/>
          <p:cNvSpPr/>
          <p:nvPr>
            <p:ph type="body" sz="quarter" idx="21"/>
          </p:nvPr>
        </p:nvSpPr>
        <p:spPr>
          <a:xfrm rot="18900000">
            <a:off x="6016374" y="5492934"/>
            <a:ext cx="661841" cy="661841"/>
          </a:xfrm>
          <a:prstGeom prst="rect">
            <a:avLst/>
          </a:prstGeom>
          <a:solidFill>
            <a:srgbClr val="FFFFFF"/>
          </a:solidFill>
        </p:spPr>
        <p:txBody>
          <a:bodyPr>
            <a:noAutofit/>
          </a:bodyPr>
          <a:lstStyle/>
          <a:p>
            <a:pPr marL="0" indent="0" algn="l" defTabSz="825500">
              <a:spcBef>
                <a:spcPts val="0"/>
              </a:spcBef>
              <a:buSzTx/>
              <a:buNone/>
              <a:defRPr b="0" spc="-36" sz="3600">
                <a:solidFill>
                  <a:schemeClr val="accent1">
                    <a:hueOff val="-417200"/>
                    <a:satOff val="-79665"/>
                    <a:lumOff val="48516"/>
                  </a:schemeClr>
                </a:solidFill>
              </a:defRPr>
            </a:pPr>
          </a:p>
        </p:txBody>
      </p:sp>
      <p:sp>
        <p:nvSpPr>
          <p:cNvPr id="24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alking Point Illustrations with Text">
    <p:bg>
      <p:bgPr>
        <a:solidFill>
          <a:srgbClr val="FFFFFF"/>
        </a:solidFill>
      </p:bgPr>
    </p:bg>
    <p:spTree>
      <p:nvGrpSpPr>
        <p:cNvPr id="1" name=""/>
        <p:cNvGrpSpPr/>
        <p:nvPr/>
      </p:nvGrpSpPr>
      <p:grpSpPr>
        <a:xfrm>
          <a:off x="0" y="0"/>
          <a:ext cx="0" cy="0"/>
          <a:chOff x="0" y="0"/>
          <a:chExt cx="0" cy="0"/>
        </a:xfrm>
      </p:grpSpPr>
      <p:sp>
        <p:nvSpPr>
          <p:cNvPr id="242" name="Rectangle"/>
          <p:cNvSpPr/>
          <p:nvPr/>
        </p:nvSpPr>
        <p:spPr>
          <a:xfrm>
            <a:off x="6347294" y="0"/>
            <a:ext cx="18036706" cy="13716001"/>
          </a:xfrm>
          <a:prstGeom prst="rect">
            <a:avLst/>
          </a:prstGeom>
          <a:solidFill>
            <a:srgbClr val="091E42"/>
          </a:solidFill>
          <a:ln w="12700">
            <a:miter lim="400000"/>
          </a:ln>
        </p:spPr>
        <p:txBody>
          <a:bodyPr lIns="50800" tIns="50800" rIns="50800" bIns="50800" anchor="ctr"/>
          <a:lstStyle/>
          <a:p>
            <a:pPr>
              <a:defRPr spc="-36" sz="3600">
                <a:solidFill>
                  <a:schemeClr val="accent3">
                    <a:hueOff val="10341877"/>
                    <a:satOff val="-14884"/>
                    <a:lumOff val="-32266"/>
                  </a:schemeClr>
                </a:solidFill>
              </a:defRPr>
            </a:pPr>
          </a:p>
        </p:txBody>
      </p:sp>
      <p:sp>
        <p:nvSpPr>
          <p:cNvPr id="243" name="Square"/>
          <p:cNvSpPr/>
          <p:nvPr>
            <p:ph type="body" sz="quarter" idx="13"/>
          </p:nvPr>
        </p:nvSpPr>
        <p:spPr>
          <a:xfrm rot="18900000">
            <a:off x="6003674" y="2477623"/>
            <a:ext cx="661841" cy="661841"/>
          </a:xfrm>
          <a:prstGeom prst="rect">
            <a:avLst/>
          </a:prstGeom>
          <a:solidFill>
            <a:srgbClr val="FFFFFF"/>
          </a:solidFill>
        </p:spPr>
        <p:txBody>
          <a:bodyPr>
            <a:noAutofit/>
          </a:bodyPr>
          <a:lstStyle/>
          <a:p>
            <a:pPr marL="0" indent="0" algn="l" defTabSz="825500">
              <a:spcBef>
                <a:spcPts val="0"/>
              </a:spcBef>
              <a:buSzTx/>
              <a:buNone/>
              <a:defRPr b="0" spc="-36" sz="3600">
                <a:solidFill>
                  <a:schemeClr val="accent1">
                    <a:hueOff val="-417200"/>
                    <a:satOff val="-79665"/>
                    <a:lumOff val="48516"/>
                  </a:schemeClr>
                </a:solidFill>
              </a:defRPr>
            </a:pPr>
          </a:p>
        </p:txBody>
      </p:sp>
      <p:sp>
        <p:nvSpPr>
          <p:cNvPr id="244" name="Illustrations &gt; text…"/>
          <p:cNvSpPr/>
          <p:nvPr>
            <p:ph type="body" sz="quarter" idx="14"/>
          </p:nvPr>
        </p:nvSpPr>
        <p:spPr>
          <a:xfrm>
            <a:off x="8697486" y="1525578"/>
            <a:ext cx="13716001" cy="2489201"/>
          </a:xfrm>
          <a:prstGeom prst="rect">
            <a:avLst/>
          </a:prstGeom>
        </p:spPr>
        <p:txBody>
          <a:bodyPr anchor="t">
            <a:spAutoFit/>
          </a:bodyPr>
          <a:lstStyle/>
          <a:p>
            <a:pPr marL="0" indent="0" algn="l" defTabSz="825500">
              <a:spcBef>
                <a:spcPts val="0"/>
              </a:spcBef>
              <a:buSzTx/>
              <a:buNone/>
              <a:defRPr spc="-59" sz="6000"/>
            </a:pPr>
            <a:r>
              <a:t>Illustrations &gt; text</a:t>
            </a:r>
          </a:p>
          <a:p>
            <a:pPr marL="0" indent="0" algn="l" defTabSz="825500">
              <a:spcBef>
                <a:spcPts val="0"/>
              </a:spcBef>
              <a:buSzTx/>
              <a:buNone/>
              <a:defRPr b="0" spc="-48" sz="4800"/>
            </a:pPr>
            <a:r>
              <a:t>Use illustrations to represent ideas rather than always relying on text.</a:t>
            </a:r>
          </a:p>
        </p:txBody>
      </p:sp>
      <p:sp>
        <p:nvSpPr>
          <p:cNvPr id="245" name="Talking point…"/>
          <p:cNvSpPr/>
          <p:nvPr>
            <p:ph type="body" sz="quarter" idx="15"/>
          </p:nvPr>
        </p:nvSpPr>
        <p:spPr>
          <a:xfrm>
            <a:off x="8697486" y="5460760"/>
            <a:ext cx="13716001" cy="2489201"/>
          </a:xfrm>
          <a:prstGeom prst="rect">
            <a:avLst/>
          </a:prstGeom>
        </p:spPr>
        <p:txBody>
          <a:bodyPr anchor="t">
            <a:spAutoFit/>
          </a:bodyPr>
          <a:lstStyle/>
          <a:p>
            <a:pPr marL="0" indent="0" algn="l" defTabSz="825500">
              <a:spcBef>
                <a:spcPts val="0"/>
              </a:spcBef>
              <a:buSzTx/>
              <a:buNone/>
              <a:defRPr spc="-59" sz="6000"/>
            </a:pPr>
            <a:r>
              <a:t>Talking point</a:t>
            </a:r>
          </a:p>
          <a:p>
            <a:pPr marL="0" indent="0" algn="l" defTabSz="825500">
              <a:spcBef>
                <a:spcPts val="0"/>
              </a:spcBef>
              <a:buSzTx/>
              <a:buNone/>
              <a:defRPr b="0" spc="-48" sz="4800"/>
            </a:pPr>
            <a:r>
              <a:t>Reinforcement of a big idea - use no more than two lines of text here.</a:t>
            </a:r>
          </a:p>
        </p:txBody>
      </p:sp>
      <p:sp>
        <p:nvSpPr>
          <p:cNvPr id="246" name="Less is more…"/>
          <p:cNvSpPr/>
          <p:nvPr>
            <p:ph type="body" sz="quarter" idx="16"/>
          </p:nvPr>
        </p:nvSpPr>
        <p:spPr>
          <a:xfrm>
            <a:off x="8697486" y="9392962"/>
            <a:ext cx="13716001" cy="1752601"/>
          </a:xfrm>
          <a:prstGeom prst="rect">
            <a:avLst/>
          </a:prstGeom>
        </p:spPr>
        <p:txBody>
          <a:bodyPr anchor="t">
            <a:spAutoFit/>
          </a:bodyPr>
          <a:lstStyle/>
          <a:p>
            <a:pPr marL="0" indent="0" algn="l" defTabSz="825500">
              <a:spcBef>
                <a:spcPts val="0"/>
              </a:spcBef>
              <a:buSzTx/>
              <a:buNone/>
              <a:defRPr spc="-59" sz="6000"/>
            </a:pPr>
            <a:r>
              <a:t>Less is more</a:t>
            </a:r>
          </a:p>
          <a:p>
            <a:pPr marL="0" indent="0" algn="l" defTabSz="825500">
              <a:spcBef>
                <a:spcPts val="0"/>
              </a:spcBef>
              <a:buSzTx/>
              <a:buNone/>
              <a:defRPr b="0" spc="-48" sz="4800"/>
            </a:pPr>
            <a:r>
              <a:t>If you don’t need any of the points, don’t use them.</a:t>
            </a:r>
          </a:p>
        </p:txBody>
      </p:sp>
      <p:sp>
        <p:nvSpPr>
          <p:cNvPr id="247" name="Image"/>
          <p:cNvSpPr/>
          <p:nvPr>
            <p:ph type="pic" sz="quarter" idx="17"/>
          </p:nvPr>
        </p:nvSpPr>
        <p:spPr>
          <a:xfrm>
            <a:off x="2059725" y="1622274"/>
            <a:ext cx="2288426" cy="2372539"/>
          </a:xfrm>
          <a:prstGeom prst="rect">
            <a:avLst/>
          </a:prstGeom>
        </p:spPr>
        <p:txBody>
          <a:bodyPr lIns="91439" tIns="45719" rIns="91439" bIns="45719" anchor="t">
            <a:noAutofit/>
          </a:bodyPr>
          <a:lstStyle/>
          <a:p>
            <a:pPr/>
          </a:p>
        </p:txBody>
      </p:sp>
      <p:sp>
        <p:nvSpPr>
          <p:cNvPr id="248" name="Image"/>
          <p:cNvSpPr/>
          <p:nvPr>
            <p:ph type="pic" sz="quarter" idx="18"/>
          </p:nvPr>
        </p:nvSpPr>
        <p:spPr>
          <a:xfrm>
            <a:off x="1838179" y="5695213"/>
            <a:ext cx="2731517" cy="2325574"/>
          </a:xfrm>
          <a:prstGeom prst="rect">
            <a:avLst/>
          </a:prstGeom>
        </p:spPr>
        <p:txBody>
          <a:bodyPr lIns="91439" tIns="45719" rIns="91439" bIns="45719" anchor="t">
            <a:noAutofit/>
          </a:bodyPr>
          <a:lstStyle/>
          <a:p>
            <a:pPr/>
          </a:p>
        </p:txBody>
      </p:sp>
      <p:sp>
        <p:nvSpPr>
          <p:cNvPr id="249" name="Image"/>
          <p:cNvSpPr/>
          <p:nvPr>
            <p:ph type="pic" sz="quarter" idx="19"/>
          </p:nvPr>
        </p:nvSpPr>
        <p:spPr>
          <a:xfrm>
            <a:off x="1656790" y="9721187"/>
            <a:ext cx="3094313" cy="2404758"/>
          </a:xfrm>
          <a:prstGeom prst="rect">
            <a:avLst/>
          </a:prstGeom>
        </p:spPr>
        <p:txBody>
          <a:bodyPr lIns="91439" tIns="45719" rIns="91439" bIns="45719" anchor="t">
            <a:noAutofit/>
          </a:bodyPr>
          <a:lstStyle/>
          <a:p>
            <a:pPr/>
          </a:p>
        </p:txBody>
      </p:sp>
      <p:sp>
        <p:nvSpPr>
          <p:cNvPr id="25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de Sample_With Illustrations">
    <p:bg>
      <p:bgPr>
        <a:solidFill>
          <a:srgbClr val="FFFFFF"/>
        </a:solidFill>
      </p:bgPr>
    </p:bg>
    <p:spTree>
      <p:nvGrpSpPr>
        <p:cNvPr id="1" name=""/>
        <p:cNvGrpSpPr/>
        <p:nvPr/>
      </p:nvGrpSpPr>
      <p:grpSpPr>
        <a:xfrm>
          <a:off x="0" y="0"/>
          <a:ext cx="0" cy="0"/>
          <a:chOff x="0" y="0"/>
          <a:chExt cx="0" cy="0"/>
        </a:xfrm>
      </p:grpSpPr>
      <p:sp>
        <p:nvSpPr>
          <p:cNvPr id="252" name="Rectangle"/>
          <p:cNvSpPr/>
          <p:nvPr/>
        </p:nvSpPr>
        <p:spPr>
          <a:xfrm>
            <a:off x="6347294" y="0"/>
            <a:ext cx="18036706" cy="13716001"/>
          </a:xfrm>
          <a:prstGeom prst="rect">
            <a:avLst/>
          </a:prstGeom>
          <a:solidFill>
            <a:srgbClr val="091E42"/>
          </a:solidFill>
          <a:ln w="12700">
            <a:miter lim="400000"/>
          </a:ln>
        </p:spPr>
        <p:txBody>
          <a:bodyPr lIns="50800" tIns="50800" rIns="50800" bIns="50800" anchor="ctr"/>
          <a:lstStyle/>
          <a:p>
            <a:pPr>
              <a:defRPr spc="-36" sz="3600">
                <a:solidFill>
                  <a:schemeClr val="accent3">
                    <a:hueOff val="10341877"/>
                    <a:satOff val="-14884"/>
                    <a:lumOff val="-32266"/>
                  </a:schemeClr>
                </a:solidFill>
              </a:defRPr>
            </a:pPr>
          </a:p>
        </p:txBody>
      </p:sp>
      <p:sp>
        <p:nvSpPr>
          <p:cNvPr id="253" name="Square"/>
          <p:cNvSpPr/>
          <p:nvPr>
            <p:ph type="body" sz="quarter" idx="13"/>
          </p:nvPr>
        </p:nvSpPr>
        <p:spPr>
          <a:xfrm rot="18900000">
            <a:off x="6003674" y="2477623"/>
            <a:ext cx="661841" cy="661841"/>
          </a:xfrm>
          <a:prstGeom prst="rect">
            <a:avLst/>
          </a:prstGeom>
          <a:solidFill>
            <a:srgbClr val="FFFFFF"/>
          </a:solidFill>
        </p:spPr>
        <p:txBody>
          <a:bodyPr>
            <a:noAutofit/>
          </a:bodyPr>
          <a:lstStyle/>
          <a:p>
            <a:pPr marL="0" indent="0" algn="l" defTabSz="825500">
              <a:spcBef>
                <a:spcPts val="0"/>
              </a:spcBef>
              <a:buSzTx/>
              <a:buNone/>
              <a:defRPr b="0" spc="-36" sz="3600">
                <a:solidFill>
                  <a:schemeClr val="accent1">
                    <a:hueOff val="-417200"/>
                    <a:satOff val="-79665"/>
                    <a:lumOff val="48516"/>
                  </a:schemeClr>
                </a:solidFill>
              </a:defRPr>
            </a:pPr>
          </a:p>
        </p:txBody>
      </p:sp>
      <p:sp>
        <p:nvSpPr>
          <p:cNvPr id="254" name="&quot;contentBylineItems&quot;: […"/>
          <p:cNvSpPr txBox="1"/>
          <p:nvPr>
            <p:ph type="body" idx="14"/>
          </p:nvPr>
        </p:nvSpPr>
        <p:spPr>
          <a:xfrm>
            <a:off x="7451104" y="1096140"/>
            <a:ext cx="16004504" cy="10760076"/>
          </a:xfrm>
          <a:prstGeom prst="rect">
            <a:avLst/>
          </a:prstGeom>
        </p:spPr>
        <p:txBody>
          <a:bodyPr lIns="71437" tIns="71437" rIns="71437" bIns="71437" anchor="t">
            <a:spAutoFit/>
          </a:bodyPr>
          <a:lstStyle/>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4">
                    <a:satOff val="28304"/>
                    <a:lumOff val="25603"/>
                  </a:schemeClr>
                </a:solidFill>
              </a:rPr>
              <a:t>"contentBylineItems": </a:t>
            </a:r>
            <a:r>
              <a:rPr>
                <a:solidFill>
                  <a:schemeClr val="accent1">
                    <a:hueOff val="-123173"/>
                    <a:lumOff val="15013"/>
                  </a:schemeClr>
                </a:solidFill>
              </a:rPr>
              <a:t>[</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t>  </a:t>
            </a:r>
            <a:r>
              <a:rPr>
                <a:solidFill>
                  <a:schemeClr val="accent1">
                    <a:hueOff val="-123173"/>
                    <a:lumOff val="15013"/>
                  </a:schemeClr>
                </a:solidFill>
              </a:rPr>
              <a:t>{</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"context"</a:t>
            </a:r>
            <a:r>
              <a:rPr>
                <a:solidFill>
                  <a:schemeClr val="accent1">
                    <a:hueOff val="-123173"/>
                    <a:lumOff val="15013"/>
                  </a:schemeClr>
                </a:solidFill>
              </a:rPr>
              <a:t>:</a:t>
            </a:r>
            <a:r>
              <a:rPr>
                <a:solidFill>
                  <a:schemeClr val="accent4">
                    <a:satOff val="28304"/>
                    <a:lumOff val="25603"/>
                  </a:schemeClr>
                </a:solidFill>
              </a:rPr>
              <a:t> "addon"</a:t>
            </a:r>
            <a:r>
              <a:t>,</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"target"</a:t>
            </a:r>
            <a:r>
              <a:rPr>
                <a:solidFill>
                  <a:schemeClr val="accent1">
                    <a:hueOff val="-123173"/>
                    <a:lumOff val="15013"/>
                  </a:schemeClr>
                </a:solidFill>
              </a:rPr>
              <a:t>: {</a:t>
            </a:r>
            <a:r>
              <a:rPr>
                <a:solidFill>
                  <a:schemeClr val="accent5">
                    <a:hueOff val="79125"/>
                    <a:lumOff val="13057"/>
                  </a:schemeClr>
                </a:solidFill>
              </a:rPr>
              <a:t> "type"</a:t>
            </a:r>
            <a:r>
              <a:rPr>
                <a:solidFill>
                  <a:schemeClr val="accent4">
                    <a:satOff val="28304"/>
                    <a:lumOff val="25603"/>
                  </a:schemeClr>
                </a:solidFill>
              </a:rPr>
              <a:t>: "inlinedialog"</a:t>
            </a:r>
            <a:r>
              <a:rPr>
                <a:solidFill>
                  <a:schemeClr val="accent1">
                    <a:hueOff val="-123173"/>
                    <a:lumOff val="15013"/>
                  </a:schemeClr>
                </a:solidFill>
              </a:rPr>
              <a:t> },</a:t>
            </a:r>
            <a:endParaRPr>
              <a:solidFill>
                <a:schemeClr val="accent1">
                  <a:hueOff val="-123173"/>
                  <a:lumOff val="15013"/>
                </a:schemeClr>
              </a:solidFill>
            </a:endParaRP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"tooltip"</a:t>
            </a:r>
            <a:r>
              <a:rPr>
                <a:solidFill>
                  <a:schemeClr val="accent1">
                    <a:hueOff val="-123173"/>
                    <a:lumOff val="15013"/>
                  </a:schemeClr>
                </a:solidFill>
              </a:rPr>
              <a:t>: {</a:t>
            </a:r>
            <a:r>
              <a:rPr>
                <a:solidFill>
                  <a:schemeClr val="accent5">
                    <a:hueOff val="79125"/>
                    <a:lumOff val="13057"/>
                  </a:schemeClr>
                </a:solidFill>
              </a:rPr>
              <a:t> "value"</a:t>
            </a:r>
            <a:r>
              <a:rPr>
                <a:solidFill>
                  <a:schemeClr val="accent1">
                    <a:hueOff val="-123173"/>
                    <a:lumOff val="15013"/>
                  </a:schemeClr>
                </a:solidFill>
              </a:rPr>
              <a:t>:</a:t>
            </a:r>
            <a:r>
              <a:rPr>
                <a:solidFill>
                  <a:schemeClr val="accent4">
                    <a:satOff val="28304"/>
                    <a:lumOff val="25603"/>
                  </a:schemeClr>
                </a:solidFill>
              </a:rPr>
              <a:t> "Approvals"</a:t>
            </a:r>
            <a:r>
              <a:rPr>
                <a:solidFill>
                  <a:schemeClr val="accent1">
                    <a:hueOff val="-123173"/>
                    <a:lumOff val="15013"/>
                  </a:schemeClr>
                </a:solidFill>
              </a:rPr>
              <a:t> },</a:t>
            </a:r>
            <a:endParaRPr>
              <a:solidFill>
                <a:schemeClr val="accent1">
                  <a:hueOff val="-123173"/>
                  <a:lumOff val="15013"/>
                </a:schemeClr>
              </a:solidFill>
            </a:endParaRP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"icon"</a:t>
            </a:r>
            <a:r>
              <a:rPr>
                <a:solidFill>
                  <a:schemeClr val="accent1">
                    <a:hueOff val="-123173"/>
                    <a:lumOff val="15013"/>
                  </a:schemeClr>
                </a:solidFill>
              </a:rPr>
              <a:t>: {</a:t>
            </a:r>
            <a:r>
              <a:rPr>
                <a:solidFill>
                  <a:schemeClr val="accent5">
                    <a:hueOff val="79125"/>
                    <a:lumOff val="13057"/>
                  </a:schemeClr>
                </a:solidFill>
              </a:rPr>
              <a:t> "url"</a:t>
            </a:r>
            <a:r>
              <a:rPr>
                <a:solidFill>
                  <a:schemeClr val="accent1">
                    <a:hueOff val="-123173"/>
                    <a:lumOff val="15013"/>
                  </a:schemeClr>
                </a:solidFill>
              </a:rPr>
              <a:t>: </a:t>
            </a:r>
            <a:r>
              <a:rPr>
                <a:solidFill>
                  <a:schemeClr val="accent4">
                    <a:satOff val="28304"/>
                    <a:lumOff val="25603"/>
                  </a:schemeClr>
                </a:solidFill>
              </a:rPr>
              <a:t>"/images/approval.png"</a:t>
            </a:r>
            <a:r>
              <a:rPr>
                <a:solidFill>
                  <a:schemeClr val="accent1">
                    <a:hueOff val="-123173"/>
                    <a:lumOff val="15013"/>
                  </a:schemeClr>
                </a:solidFill>
              </a:rPr>
              <a:t> },</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"name"</a:t>
            </a:r>
            <a:r>
              <a:rPr>
                <a:solidFill>
                  <a:schemeClr val="accent1">
                    <a:hueOff val="-123173"/>
                    <a:lumOff val="15013"/>
                  </a:schemeClr>
                </a:solidFill>
              </a:rPr>
              <a:t>: { </a:t>
            </a:r>
            <a:r>
              <a:rPr>
                <a:solidFill>
                  <a:schemeClr val="accent5">
                    <a:hueOff val="79125"/>
                    <a:lumOff val="13057"/>
                  </a:schemeClr>
                </a:solidFill>
              </a:rPr>
              <a:t>"value"</a:t>
            </a:r>
            <a:r>
              <a:rPr>
                <a:solidFill>
                  <a:schemeClr val="accent1">
                    <a:hueOff val="-123173"/>
                    <a:lumOff val="15013"/>
                  </a:schemeClr>
                </a:solidFill>
              </a:rPr>
              <a:t>:</a:t>
            </a:r>
            <a:r>
              <a:rPr>
                <a:solidFill>
                  <a:schemeClr val="accent4">
                    <a:satOff val="28304"/>
                    <a:lumOff val="25603"/>
                  </a:schemeClr>
                </a:solidFill>
              </a:rPr>
              <a:t> "Page Approvals"</a:t>
            </a:r>
            <a:r>
              <a:rPr>
                <a:solidFill>
                  <a:schemeClr val="accent1">
                    <a:hueOff val="-123173"/>
                    <a:lumOff val="15013"/>
                  </a:schemeClr>
                </a:solidFill>
              </a:rPr>
              <a:t> },</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"key"</a:t>
            </a:r>
            <a:r>
              <a:rPr>
                <a:solidFill>
                  <a:schemeClr val="accent1">
                    <a:hueOff val="-123173"/>
                    <a:lumOff val="15013"/>
                  </a:schemeClr>
                </a:solidFill>
              </a:rPr>
              <a:t>:</a:t>
            </a:r>
            <a:r>
              <a:rPr>
                <a:solidFill>
                  <a:schemeClr val="accent4">
                    <a:satOff val="28304"/>
                    <a:lumOff val="25603"/>
                  </a:schemeClr>
                </a:solidFill>
              </a:rPr>
              <a:t> "byline-item"</a:t>
            </a:r>
            <a:r>
              <a:rPr>
                <a:solidFill>
                  <a:schemeClr val="accent1">
                    <a:hueOff val="-123173"/>
                    <a:lumOff val="15013"/>
                  </a:schemeClr>
                </a:solidFill>
              </a:rPr>
              <a:t>,</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"url"</a:t>
            </a:r>
            <a:r>
              <a:rPr>
                <a:solidFill>
                  <a:schemeClr val="accent1">
                    <a:hueOff val="-123173"/>
                    <a:lumOff val="15013"/>
                  </a:schemeClr>
                </a:solidFill>
              </a:rPr>
              <a:t>:</a:t>
            </a:r>
            <a:r>
              <a:rPr>
                <a:solidFill>
                  <a:schemeClr val="accent4">
                    <a:satOff val="28304"/>
                    <a:lumOff val="25603"/>
                  </a:schemeClr>
                </a:solidFill>
              </a:rPr>
              <a:t> "/approvals?contentId={content.id}"</a:t>
            </a:r>
            <a:endParaRPr>
              <a:solidFill>
                <a:srgbClr val="0B5D12"/>
              </a:solidFill>
            </a:endParaRPr>
          </a:p>
          <a:p>
            <a:pPr marL="0" indent="0" algn="l">
              <a:lnSpc>
                <a:spcPct val="110000"/>
              </a:lnSpc>
              <a:spcBef>
                <a:spcPts val="2000"/>
              </a:spcBef>
              <a:buSzTx/>
              <a:buNone/>
              <a:defRPr spc="-141" sz="4700">
                <a:solidFill>
                  <a:schemeClr val="accent1">
                    <a:hueOff val="-123173"/>
                    <a:lumOff val="15013"/>
                  </a:schemeClr>
                </a:solidFill>
                <a:latin typeface="Courier New"/>
                <a:ea typeface="Courier New"/>
                <a:cs typeface="Courier New"/>
                <a:sym typeface="Courier New"/>
              </a:defRPr>
            </a:pPr>
            <a:r>
              <a:t>  }</a:t>
            </a:r>
          </a:p>
          <a:p>
            <a:pPr marL="0" indent="0" algn="l">
              <a:lnSpc>
                <a:spcPct val="110000"/>
              </a:lnSpc>
              <a:spcBef>
                <a:spcPts val="2000"/>
              </a:spcBef>
              <a:buSzTx/>
              <a:buNone/>
              <a:defRPr spc="-141" sz="4700">
                <a:solidFill>
                  <a:schemeClr val="accent1">
                    <a:hueOff val="-123173"/>
                    <a:lumOff val="15013"/>
                  </a:schemeClr>
                </a:solidFill>
                <a:latin typeface="Courier New"/>
                <a:ea typeface="Courier New"/>
                <a:cs typeface="Courier New"/>
                <a:sym typeface="Courier New"/>
              </a:defRPr>
            </a:pPr>
            <a:r>
              <a:t>]</a:t>
            </a:r>
          </a:p>
        </p:txBody>
      </p:sp>
      <p:sp>
        <p:nvSpPr>
          <p:cNvPr id="255" name="Image"/>
          <p:cNvSpPr/>
          <p:nvPr>
            <p:ph type="pic" sz="quarter" idx="15"/>
          </p:nvPr>
        </p:nvSpPr>
        <p:spPr>
          <a:xfrm>
            <a:off x="1584992" y="1469461"/>
            <a:ext cx="3166111" cy="2678165"/>
          </a:xfrm>
          <a:prstGeom prst="rect">
            <a:avLst/>
          </a:prstGeom>
        </p:spPr>
        <p:txBody>
          <a:bodyPr lIns="91439" tIns="45719" rIns="91439" bIns="45719" anchor="t">
            <a:noAutofit/>
          </a:bodyPr>
          <a:lstStyle/>
          <a:p>
            <a:pPr/>
          </a:p>
        </p:txBody>
      </p:sp>
      <p:sp>
        <p:nvSpPr>
          <p:cNvPr id="256" name="Image"/>
          <p:cNvSpPr/>
          <p:nvPr>
            <p:ph type="pic" sz="quarter" idx="16"/>
          </p:nvPr>
        </p:nvSpPr>
        <p:spPr>
          <a:xfrm>
            <a:off x="1620882" y="9513926"/>
            <a:ext cx="3166111" cy="2819280"/>
          </a:xfrm>
          <a:prstGeom prst="rect">
            <a:avLst/>
          </a:prstGeom>
        </p:spPr>
        <p:txBody>
          <a:bodyPr lIns="91439" tIns="45719" rIns="91439" bIns="45719" anchor="t">
            <a:noAutofit/>
          </a:bodyPr>
          <a:lstStyle/>
          <a:p>
            <a:pPr/>
          </a:p>
        </p:txBody>
      </p:sp>
      <p:sp>
        <p:nvSpPr>
          <p:cNvPr id="257" name="Image"/>
          <p:cNvSpPr/>
          <p:nvPr>
            <p:ph type="pic" sz="quarter" idx="17"/>
          </p:nvPr>
        </p:nvSpPr>
        <p:spPr>
          <a:xfrm>
            <a:off x="2046764" y="5736716"/>
            <a:ext cx="2242567" cy="2242567"/>
          </a:xfrm>
          <a:prstGeom prst="rect">
            <a:avLst/>
          </a:prstGeom>
        </p:spPr>
        <p:txBody>
          <a:bodyPr lIns="91439" tIns="45719" rIns="91439" bIns="45719" anchor="t">
            <a:noAutofit/>
          </a:bodyPr>
          <a:lstStyle/>
          <a:p>
            <a:pPr/>
          </a:p>
        </p:txBody>
      </p:sp>
      <p:sp>
        <p:nvSpPr>
          <p:cNvPr id="25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de Sample_With Text">
    <p:bg>
      <p:bgPr>
        <a:solidFill>
          <a:srgbClr val="FFFFFF"/>
        </a:solidFill>
      </p:bgPr>
    </p:bg>
    <p:spTree>
      <p:nvGrpSpPr>
        <p:cNvPr id="1" name=""/>
        <p:cNvGrpSpPr/>
        <p:nvPr/>
      </p:nvGrpSpPr>
      <p:grpSpPr>
        <a:xfrm>
          <a:off x="0" y="0"/>
          <a:ext cx="0" cy="0"/>
          <a:chOff x="0" y="0"/>
          <a:chExt cx="0" cy="0"/>
        </a:xfrm>
      </p:grpSpPr>
      <p:sp>
        <p:nvSpPr>
          <p:cNvPr id="260" name="Rectangle"/>
          <p:cNvSpPr/>
          <p:nvPr/>
        </p:nvSpPr>
        <p:spPr>
          <a:xfrm>
            <a:off x="6347294" y="0"/>
            <a:ext cx="18036706" cy="13716001"/>
          </a:xfrm>
          <a:prstGeom prst="rect">
            <a:avLst/>
          </a:prstGeom>
          <a:solidFill>
            <a:srgbClr val="091E42"/>
          </a:solidFill>
          <a:ln w="12700">
            <a:miter lim="400000"/>
          </a:ln>
        </p:spPr>
        <p:txBody>
          <a:bodyPr lIns="50800" tIns="50800" rIns="50800" bIns="50800" anchor="ctr"/>
          <a:lstStyle/>
          <a:p>
            <a:pPr>
              <a:defRPr spc="-36" sz="3600">
                <a:solidFill>
                  <a:schemeClr val="accent3">
                    <a:hueOff val="10341877"/>
                    <a:satOff val="-14884"/>
                    <a:lumOff val="-32266"/>
                  </a:schemeClr>
                </a:solidFill>
              </a:defRPr>
            </a:pPr>
          </a:p>
        </p:txBody>
      </p:sp>
      <p:sp>
        <p:nvSpPr>
          <p:cNvPr id="261" name="Square"/>
          <p:cNvSpPr/>
          <p:nvPr>
            <p:ph type="body" sz="quarter" idx="13"/>
          </p:nvPr>
        </p:nvSpPr>
        <p:spPr>
          <a:xfrm rot="18900000">
            <a:off x="6003674" y="5483730"/>
            <a:ext cx="661841" cy="661841"/>
          </a:xfrm>
          <a:prstGeom prst="rect">
            <a:avLst/>
          </a:prstGeom>
          <a:solidFill>
            <a:srgbClr val="FFFFFF"/>
          </a:solidFill>
        </p:spPr>
        <p:txBody>
          <a:bodyPr>
            <a:noAutofit/>
          </a:bodyPr>
          <a:lstStyle/>
          <a:p>
            <a:pPr marL="0" indent="0" algn="l" defTabSz="825500">
              <a:spcBef>
                <a:spcPts val="0"/>
              </a:spcBef>
              <a:buSzTx/>
              <a:buNone/>
              <a:defRPr b="0" spc="-36" sz="3600">
                <a:solidFill>
                  <a:schemeClr val="accent1">
                    <a:hueOff val="-417200"/>
                    <a:satOff val="-79665"/>
                    <a:lumOff val="48516"/>
                  </a:schemeClr>
                </a:solidFill>
              </a:defRPr>
            </a:pPr>
          </a:p>
        </p:txBody>
      </p:sp>
      <p:sp>
        <p:nvSpPr>
          <p:cNvPr id="262" name="&quot;contentBylineItems&quot;: […"/>
          <p:cNvSpPr txBox="1"/>
          <p:nvPr>
            <p:ph type="body" idx="14"/>
          </p:nvPr>
        </p:nvSpPr>
        <p:spPr>
          <a:xfrm>
            <a:off x="7451104" y="1096140"/>
            <a:ext cx="16004504" cy="10760076"/>
          </a:xfrm>
          <a:prstGeom prst="rect">
            <a:avLst/>
          </a:prstGeom>
        </p:spPr>
        <p:txBody>
          <a:bodyPr lIns="71437" tIns="71437" rIns="71437" bIns="71437" anchor="t">
            <a:spAutoFit/>
          </a:bodyPr>
          <a:lstStyle/>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4">
                    <a:satOff val="28304"/>
                    <a:lumOff val="25603"/>
                  </a:schemeClr>
                </a:solidFill>
              </a:rPr>
              <a:t>"contentBylineItems": </a:t>
            </a:r>
            <a:r>
              <a:rPr>
                <a:solidFill>
                  <a:schemeClr val="accent1">
                    <a:hueOff val="-123173"/>
                    <a:lumOff val="15013"/>
                  </a:schemeClr>
                </a:solidFill>
              </a:rPr>
              <a:t>[</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t>  </a:t>
            </a:r>
            <a:r>
              <a:rPr>
                <a:solidFill>
                  <a:schemeClr val="accent1">
                    <a:hueOff val="-123173"/>
                    <a:lumOff val="15013"/>
                  </a:schemeClr>
                </a:solidFill>
              </a:rPr>
              <a:t>{</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"context"</a:t>
            </a:r>
            <a:r>
              <a:rPr>
                <a:solidFill>
                  <a:schemeClr val="accent1">
                    <a:hueOff val="-123173"/>
                    <a:lumOff val="15013"/>
                  </a:schemeClr>
                </a:solidFill>
              </a:rPr>
              <a:t>:</a:t>
            </a:r>
            <a:r>
              <a:rPr>
                <a:solidFill>
                  <a:schemeClr val="accent4">
                    <a:satOff val="28304"/>
                    <a:lumOff val="25603"/>
                  </a:schemeClr>
                </a:solidFill>
              </a:rPr>
              <a:t> "addon"</a:t>
            </a:r>
            <a:r>
              <a:t>,</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"target"</a:t>
            </a:r>
            <a:r>
              <a:rPr>
                <a:solidFill>
                  <a:schemeClr val="accent1">
                    <a:hueOff val="-123173"/>
                    <a:lumOff val="15013"/>
                  </a:schemeClr>
                </a:solidFill>
              </a:rPr>
              <a:t>: {</a:t>
            </a:r>
            <a:r>
              <a:rPr>
                <a:solidFill>
                  <a:schemeClr val="accent5">
                    <a:hueOff val="79125"/>
                    <a:lumOff val="13057"/>
                  </a:schemeClr>
                </a:solidFill>
              </a:rPr>
              <a:t> "type"</a:t>
            </a:r>
            <a:r>
              <a:rPr>
                <a:solidFill>
                  <a:schemeClr val="accent4">
                    <a:satOff val="28304"/>
                    <a:lumOff val="25603"/>
                  </a:schemeClr>
                </a:solidFill>
              </a:rPr>
              <a:t>: "inlinedialog"</a:t>
            </a:r>
            <a:r>
              <a:rPr>
                <a:solidFill>
                  <a:schemeClr val="accent1">
                    <a:hueOff val="-123173"/>
                    <a:lumOff val="15013"/>
                  </a:schemeClr>
                </a:solidFill>
              </a:rPr>
              <a:t> },</a:t>
            </a:r>
            <a:endParaRPr>
              <a:solidFill>
                <a:schemeClr val="accent1">
                  <a:hueOff val="-123173"/>
                  <a:lumOff val="15013"/>
                </a:schemeClr>
              </a:solidFill>
            </a:endParaRP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"tooltip"</a:t>
            </a:r>
            <a:r>
              <a:rPr>
                <a:solidFill>
                  <a:schemeClr val="accent1">
                    <a:hueOff val="-123173"/>
                    <a:lumOff val="15013"/>
                  </a:schemeClr>
                </a:solidFill>
              </a:rPr>
              <a:t>: {</a:t>
            </a:r>
            <a:r>
              <a:rPr>
                <a:solidFill>
                  <a:schemeClr val="accent5">
                    <a:hueOff val="79125"/>
                    <a:lumOff val="13057"/>
                  </a:schemeClr>
                </a:solidFill>
              </a:rPr>
              <a:t> "value"</a:t>
            </a:r>
            <a:r>
              <a:rPr>
                <a:solidFill>
                  <a:schemeClr val="accent1">
                    <a:hueOff val="-123173"/>
                    <a:lumOff val="15013"/>
                  </a:schemeClr>
                </a:solidFill>
              </a:rPr>
              <a:t>:</a:t>
            </a:r>
            <a:r>
              <a:rPr>
                <a:solidFill>
                  <a:schemeClr val="accent4">
                    <a:satOff val="28304"/>
                    <a:lumOff val="25603"/>
                  </a:schemeClr>
                </a:solidFill>
              </a:rPr>
              <a:t> "Approvals"</a:t>
            </a:r>
            <a:r>
              <a:rPr>
                <a:solidFill>
                  <a:schemeClr val="accent1">
                    <a:hueOff val="-123173"/>
                    <a:lumOff val="15013"/>
                  </a:schemeClr>
                </a:solidFill>
              </a:rPr>
              <a:t> },</a:t>
            </a:r>
            <a:endParaRPr>
              <a:solidFill>
                <a:schemeClr val="accent1">
                  <a:hueOff val="-123173"/>
                  <a:lumOff val="15013"/>
                </a:schemeClr>
              </a:solidFill>
            </a:endParaRP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"icon"</a:t>
            </a:r>
            <a:r>
              <a:rPr>
                <a:solidFill>
                  <a:schemeClr val="accent1">
                    <a:hueOff val="-123173"/>
                    <a:lumOff val="15013"/>
                  </a:schemeClr>
                </a:solidFill>
              </a:rPr>
              <a:t>: {</a:t>
            </a:r>
            <a:r>
              <a:rPr>
                <a:solidFill>
                  <a:schemeClr val="accent5">
                    <a:hueOff val="79125"/>
                    <a:lumOff val="13057"/>
                  </a:schemeClr>
                </a:solidFill>
              </a:rPr>
              <a:t> "url"</a:t>
            </a:r>
            <a:r>
              <a:rPr>
                <a:solidFill>
                  <a:schemeClr val="accent1">
                    <a:hueOff val="-123173"/>
                    <a:lumOff val="15013"/>
                  </a:schemeClr>
                </a:solidFill>
              </a:rPr>
              <a:t>: </a:t>
            </a:r>
            <a:r>
              <a:rPr>
                <a:solidFill>
                  <a:schemeClr val="accent4">
                    <a:satOff val="28304"/>
                    <a:lumOff val="25603"/>
                  </a:schemeClr>
                </a:solidFill>
              </a:rPr>
              <a:t>"/images/approval.png"</a:t>
            </a:r>
            <a:r>
              <a:rPr>
                <a:solidFill>
                  <a:schemeClr val="accent1">
                    <a:hueOff val="-123173"/>
                    <a:lumOff val="15013"/>
                  </a:schemeClr>
                </a:solidFill>
              </a:rPr>
              <a:t> },</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"name"</a:t>
            </a:r>
            <a:r>
              <a:rPr>
                <a:solidFill>
                  <a:schemeClr val="accent1">
                    <a:hueOff val="-123173"/>
                    <a:lumOff val="15013"/>
                  </a:schemeClr>
                </a:solidFill>
              </a:rPr>
              <a:t>: { </a:t>
            </a:r>
            <a:r>
              <a:rPr>
                <a:solidFill>
                  <a:schemeClr val="accent5">
                    <a:hueOff val="79125"/>
                    <a:lumOff val="13057"/>
                  </a:schemeClr>
                </a:solidFill>
              </a:rPr>
              <a:t>"value"</a:t>
            </a:r>
            <a:r>
              <a:rPr>
                <a:solidFill>
                  <a:schemeClr val="accent1">
                    <a:hueOff val="-123173"/>
                    <a:lumOff val="15013"/>
                  </a:schemeClr>
                </a:solidFill>
              </a:rPr>
              <a:t>:</a:t>
            </a:r>
            <a:r>
              <a:rPr>
                <a:solidFill>
                  <a:schemeClr val="accent4">
                    <a:satOff val="28304"/>
                    <a:lumOff val="25603"/>
                  </a:schemeClr>
                </a:solidFill>
              </a:rPr>
              <a:t> "Page Approvals"</a:t>
            </a:r>
            <a:r>
              <a:rPr>
                <a:solidFill>
                  <a:schemeClr val="accent1">
                    <a:hueOff val="-123173"/>
                    <a:lumOff val="15013"/>
                  </a:schemeClr>
                </a:solidFill>
              </a:rPr>
              <a:t> },</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"key"</a:t>
            </a:r>
            <a:r>
              <a:rPr>
                <a:solidFill>
                  <a:schemeClr val="accent1">
                    <a:hueOff val="-123173"/>
                    <a:lumOff val="15013"/>
                  </a:schemeClr>
                </a:solidFill>
              </a:rPr>
              <a:t>:</a:t>
            </a:r>
            <a:r>
              <a:rPr>
                <a:solidFill>
                  <a:schemeClr val="accent4">
                    <a:satOff val="28304"/>
                    <a:lumOff val="25603"/>
                  </a:schemeClr>
                </a:solidFill>
              </a:rPr>
              <a:t> "byline-item"</a:t>
            </a:r>
            <a:r>
              <a:rPr>
                <a:solidFill>
                  <a:schemeClr val="accent1">
                    <a:hueOff val="-123173"/>
                    <a:lumOff val="15013"/>
                  </a:schemeClr>
                </a:solidFill>
              </a:rPr>
              <a:t>,</a:t>
            </a:r>
          </a:p>
          <a:p>
            <a:pPr marL="0" indent="0" algn="l">
              <a:lnSpc>
                <a:spcPct val="110000"/>
              </a:lnSpc>
              <a:spcBef>
                <a:spcPts val="2000"/>
              </a:spcBef>
              <a:buSzTx/>
              <a:buNone/>
              <a:defRPr spc="-141" sz="4700">
                <a:solidFill>
                  <a:srgbClr val="164F86"/>
                </a:solidFill>
                <a:latin typeface="Courier New"/>
                <a:ea typeface="Courier New"/>
                <a:cs typeface="Courier New"/>
                <a:sym typeface="Courier New"/>
              </a:defRPr>
            </a:pPr>
            <a:r>
              <a:rPr>
                <a:solidFill>
                  <a:schemeClr val="accent5">
                    <a:hueOff val="79125"/>
                    <a:lumOff val="13057"/>
                  </a:schemeClr>
                </a:solidFill>
              </a:rPr>
              <a:t>    "url"</a:t>
            </a:r>
            <a:r>
              <a:rPr>
                <a:solidFill>
                  <a:schemeClr val="accent1">
                    <a:hueOff val="-123173"/>
                    <a:lumOff val="15013"/>
                  </a:schemeClr>
                </a:solidFill>
              </a:rPr>
              <a:t>:</a:t>
            </a:r>
            <a:r>
              <a:rPr>
                <a:solidFill>
                  <a:schemeClr val="accent4">
                    <a:satOff val="28304"/>
                    <a:lumOff val="25603"/>
                  </a:schemeClr>
                </a:solidFill>
              </a:rPr>
              <a:t> "/approvals?contentId={content.id}"</a:t>
            </a:r>
            <a:endParaRPr>
              <a:solidFill>
                <a:srgbClr val="0B5D12"/>
              </a:solidFill>
            </a:endParaRPr>
          </a:p>
          <a:p>
            <a:pPr marL="0" indent="0" algn="l">
              <a:lnSpc>
                <a:spcPct val="110000"/>
              </a:lnSpc>
              <a:spcBef>
                <a:spcPts val="2000"/>
              </a:spcBef>
              <a:buSzTx/>
              <a:buNone/>
              <a:defRPr spc="-141" sz="4700">
                <a:solidFill>
                  <a:schemeClr val="accent1">
                    <a:hueOff val="-123173"/>
                    <a:lumOff val="15013"/>
                  </a:schemeClr>
                </a:solidFill>
                <a:latin typeface="Courier New"/>
                <a:ea typeface="Courier New"/>
                <a:cs typeface="Courier New"/>
                <a:sym typeface="Courier New"/>
              </a:defRPr>
            </a:pPr>
            <a:r>
              <a:t>  }</a:t>
            </a:r>
          </a:p>
          <a:p>
            <a:pPr marL="0" indent="0" algn="l">
              <a:lnSpc>
                <a:spcPct val="110000"/>
              </a:lnSpc>
              <a:spcBef>
                <a:spcPts val="2000"/>
              </a:spcBef>
              <a:buSzTx/>
              <a:buNone/>
              <a:defRPr spc="-141" sz="4700">
                <a:solidFill>
                  <a:schemeClr val="accent1">
                    <a:hueOff val="-123173"/>
                    <a:lumOff val="15013"/>
                  </a:schemeClr>
                </a:solidFill>
                <a:latin typeface="Courier New"/>
                <a:ea typeface="Courier New"/>
                <a:cs typeface="Courier New"/>
                <a:sym typeface="Courier New"/>
              </a:defRPr>
            </a:pPr>
            <a:r>
              <a:t>]</a:t>
            </a:r>
          </a:p>
        </p:txBody>
      </p:sp>
      <p:sp>
        <p:nvSpPr>
          <p:cNvPr id="263" name="Code sample with headers"/>
          <p:cNvSpPr/>
          <p:nvPr>
            <p:ph type="body" sz="quarter" idx="15"/>
          </p:nvPr>
        </p:nvSpPr>
        <p:spPr>
          <a:xfrm>
            <a:off x="792589" y="1000928"/>
            <a:ext cx="4762116" cy="1971676"/>
          </a:xfrm>
          <a:prstGeom prst="rect">
            <a:avLst/>
          </a:prstGeom>
        </p:spPr>
        <p:txBody>
          <a:bodyPr lIns="71437" tIns="71437" rIns="71437" bIns="71437" anchor="t">
            <a:spAutoFit/>
          </a:bodyPr>
          <a:lstStyle>
            <a:lvl1pPr marL="0" indent="0" defTabSz="825500">
              <a:spcBef>
                <a:spcPts val="0"/>
              </a:spcBef>
              <a:buSzTx/>
              <a:buNone/>
              <a:defRPr spc="-59" sz="6000">
                <a:solidFill>
                  <a:srgbClr val="0049B0"/>
                </a:solidFill>
              </a:defRPr>
            </a:lvl1pPr>
          </a:lstStyle>
          <a:p>
            <a:pPr/>
            <a:r>
              <a:t>Code sample with headers</a:t>
            </a:r>
          </a:p>
        </p:txBody>
      </p:sp>
      <p:sp>
        <p:nvSpPr>
          <p:cNvPr id="264" name="Bold text"/>
          <p:cNvSpPr/>
          <p:nvPr>
            <p:ph type="body" sz="quarter" idx="16"/>
          </p:nvPr>
        </p:nvSpPr>
        <p:spPr>
          <a:xfrm>
            <a:off x="951339" y="5355863"/>
            <a:ext cx="4444616" cy="879476"/>
          </a:xfrm>
          <a:prstGeom prst="rect">
            <a:avLst/>
          </a:prstGeom>
        </p:spPr>
        <p:txBody>
          <a:bodyPr lIns="71437" tIns="71437" rIns="71437" bIns="71437" anchor="t">
            <a:spAutoFit/>
          </a:bodyPr>
          <a:lstStyle>
            <a:lvl1pPr marL="0" indent="0" defTabSz="825500">
              <a:spcBef>
                <a:spcPts val="0"/>
              </a:spcBef>
              <a:buSzTx/>
              <a:buNone/>
              <a:defRPr spc="-48" sz="4800">
                <a:solidFill>
                  <a:srgbClr val="253858"/>
                </a:solidFill>
              </a:defRPr>
            </a:lvl1pPr>
          </a:lstStyle>
          <a:p>
            <a:pPr/>
            <a:r>
              <a:t>Bold text</a:t>
            </a:r>
          </a:p>
        </p:txBody>
      </p:sp>
      <p:sp>
        <p:nvSpPr>
          <p:cNvPr id="265" name="Book text"/>
          <p:cNvSpPr/>
          <p:nvPr>
            <p:ph type="body" sz="quarter" idx="17"/>
          </p:nvPr>
        </p:nvSpPr>
        <p:spPr>
          <a:xfrm>
            <a:off x="951339" y="7239544"/>
            <a:ext cx="4444616" cy="879476"/>
          </a:xfrm>
          <a:prstGeom prst="rect">
            <a:avLst/>
          </a:prstGeom>
        </p:spPr>
        <p:txBody>
          <a:bodyPr lIns="71437" tIns="71437" rIns="71437" bIns="71437" anchor="t">
            <a:spAutoFit/>
          </a:bodyPr>
          <a:lstStyle>
            <a:lvl1pPr marL="0" indent="0" defTabSz="825500">
              <a:spcBef>
                <a:spcPts val="0"/>
              </a:spcBef>
              <a:buSzTx/>
              <a:buNone/>
              <a:defRPr b="0" spc="-48" sz="4800">
                <a:solidFill>
                  <a:srgbClr val="091E42"/>
                </a:solidFill>
              </a:defRPr>
            </a:lvl1pPr>
          </a:lstStyle>
          <a:p>
            <a:pPr/>
            <a:r>
              <a:t>Book text</a:t>
            </a:r>
          </a:p>
        </p:txBody>
      </p:sp>
      <p:sp>
        <p:nvSpPr>
          <p:cNvPr id="266" name="30% opacity"/>
          <p:cNvSpPr/>
          <p:nvPr>
            <p:ph type="body" sz="quarter" idx="18"/>
          </p:nvPr>
        </p:nvSpPr>
        <p:spPr>
          <a:xfrm>
            <a:off x="951339" y="9123227"/>
            <a:ext cx="4444616" cy="879476"/>
          </a:xfrm>
          <a:prstGeom prst="rect">
            <a:avLst/>
          </a:prstGeom>
        </p:spPr>
        <p:txBody>
          <a:bodyPr lIns="71437" tIns="71437" rIns="71437" bIns="71437" anchor="t">
            <a:spAutoFit/>
          </a:bodyPr>
          <a:lstStyle>
            <a:lvl1pPr marL="0" indent="0" defTabSz="825500">
              <a:spcBef>
                <a:spcPts val="0"/>
              </a:spcBef>
              <a:buSzTx/>
              <a:buNone/>
              <a:defRPr b="0" spc="-48" sz="4800">
                <a:solidFill>
                  <a:srgbClr val="091E42"/>
                </a:solidFill>
              </a:defRPr>
            </a:lvl1pPr>
          </a:lstStyle>
          <a:p>
            <a:pPr/>
            <a:r>
              <a:t>30% opacity</a:t>
            </a:r>
          </a:p>
        </p:txBody>
      </p:sp>
      <p:sp>
        <p:nvSpPr>
          <p:cNvPr id="267" name="Move marker"/>
          <p:cNvSpPr/>
          <p:nvPr>
            <p:ph type="body" sz="quarter" idx="19"/>
          </p:nvPr>
        </p:nvSpPr>
        <p:spPr>
          <a:xfrm>
            <a:off x="951339" y="11006909"/>
            <a:ext cx="4444616" cy="879476"/>
          </a:xfrm>
          <a:prstGeom prst="rect">
            <a:avLst/>
          </a:prstGeom>
        </p:spPr>
        <p:txBody>
          <a:bodyPr lIns="71437" tIns="71437" rIns="71437" bIns="71437" anchor="t">
            <a:spAutoFit/>
          </a:bodyPr>
          <a:lstStyle>
            <a:lvl1pPr marL="0" indent="0" defTabSz="825500">
              <a:spcBef>
                <a:spcPts val="0"/>
              </a:spcBef>
              <a:buSzTx/>
              <a:buNone/>
              <a:defRPr b="0" spc="-48" sz="4800">
                <a:solidFill>
                  <a:srgbClr val="091E42"/>
                </a:solidFill>
              </a:defRPr>
            </a:lvl1pPr>
          </a:lstStyle>
          <a:p>
            <a:pPr/>
            <a:r>
              <a:t>Move marker</a:t>
            </a:r>
          </a:p>
        </p:txBody>
      </p:sp>
      <p:sp>
        <p:nvSpPr>
          <p:cNvPr id="268" name="Line"/>
          <p:cNvSpPr/>
          <p:nvPr/>
        </p:nvSpPr>
        <p:spPr>
          <a:xfrm>
            <a:off x="1902847" y="4215033"/>
            <a:ext cx="2541600"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26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arge Visual with Title">
    <p:bg>
      <p:bgPr>
        <a:solidFill>
          <a:srgbClr val="FFFFFF"/>
        </a:solidFill>
      </p:bgPr>
    </p:bg>
    <p:spTree>
      <p:nvGrpSpPr>
        <p:cNvPr id="1" name=""/>
        <p:cNvGrpSpPr/>
        <p:nvPr/>
      </p:nvGrpSpPr>
      <p:grpSpPr>
        <a:xfrm>
          <a:off x="0" y="0"/>
          <a:ext cx="0" cy="0"/>
          <a:chOff x="0" y="0"/>
          <a:chExt cx="0" cy="0"/>
        </a:xfrm>
      </p:grpSpPr>
      <p:sp>
        <p:nvSpPr>
          <p:cNvPr id="271" name="Image"/>
          <p:cNvSpPr/>
          <p:nvPr>
            <p:ph type="pic" sz="half" idx="13"/>
          </p:nvPr>
        </p:nvSpPr>
        <p:spPr>
          <a:xfrm>
            <a:off x="4527749" y="4185279"/>
            <a:ext cx="15328502" cy="7693064"/>
          </a:xfrm>
          <a:prstGeom prst="rect">
            <a:avLst/>
          </a:prstGeom>
        </p:spPr>
        <p:txBody>
          <a:bodyPr lIns="91439" tIns="45719" rIns="91439" bIns="45719" anchor="t">
            <a:noAutofit/>
          </a:bodyPr>
          <a:lstStyle/>
          <a:p>
            <a:pPr/>
          </a:p>
        </p:txBody>
      </p:sp>
      <p:sp>
        <p:nvSpPr>
          <p:cNvPr id="272" name="Large visual with title"/>
          <p:cNvSpPr/>
          <p:nvPr>
            <p:ph type="body" sz="quarter" idx="14"/>
          </p:nvPr>
        </p:nvSpPr>
        <p:spPr>
          <a:xfrm>
            <a:off x="1778000" y="1782800"/>
            <a:ext cx="20828000" cy="1320801"/>
          </a:xfrm>
          <a:prstGeom prst="rect">
            <a:avLst/>
          </a:prstGeom>
        </p:spPr>
        <p:txBody>
          <a:bodyPr anchor="t">
            <a:spAutoFit/>
          </a:bodyPr>
          <a:lstStyle>
            <a:lvl1pPr marL="0" indent="0" defTabSz="825500">
              <a:lnSpc>
                <a:spcPct val="90000"/>
              </a:lnSpc>
              <a:spcBef>
                <a:spcPts val="2500"/>
              </a:spcBef>
              <a:buSzTx/>
              <a:buNone/>
              <a:defRPr spc="-79" sz="8000">
                <a:solidFill>
                  <a:srgbClr val="253858"/>
                </a:solidFill>
              </a:defRPr>
            </a:lvl1pPr>
          </a:lstStyle>
          <a:p>
            <a:pPr/>
            <a:r>
              <a:t>Large visual with title</a:t>
            </a:r>
          </a:p>
        </p:txBody>
      </p:sp>
      <p:sp>
        <p:nvSpPr>
          <p:cNvPr id="27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with Title">
    <p:bg>
      <p:bgPr>
        <a:solidFill>
          <a:srgbClr val="FFFFFF"/>
        </a:solidFill>
      </p:bgPr>
    </p:bg>
    <p:spTree>
      <p:nvGrpSpPr>
        <p:cNvPr id="1" name=""/>
        <p:cNvGrpSpPr/>
        <p:nvPr/>
      </p:nvGrpSpPr>
      <p:grpSpPr>
        <a:xfrm>
          <a:off x="0" y="0"/>
          <a:ext cx="0" cy="0"/>
          <a:chOff x="0" y="0"/>
          <a:chExt cx="0" cy="0"/>
        </a:xfrm>
      </p:grpSpPr>
      <p:sp>
        <p:nvSpPr>
          <p:cNvPr id="275" name="Blank with title"/>
          <p:cNvSpPr/>
          <p:nvPr>
            <p:ph type="body" sz="quarter" idx="13"/>
          </p:nvPr>
        </p:nvSpPr>
        <p:spPr>
          <a:xfrm>
            <a:off x="1778000" y="1782800"/>
            <a:ext cx="20828000" cy="1320801"/>
          </a:xfrm>
          <a:prstGeom prst="rect">
            <a:avLst/>
          </a:prstGeom>
        </p:spPr>
        <p:txBody>
          <a:bodyPr anchor="t">
            <a:spAutoFit/>
          </a:bodyPr>
          <a:lstStyle>
            <a:lvl1pPr marL="0" indent="0" defTabSz="825500">
              <a:lnSpc>
                <a:spcPct val="90000"/>
              </a:lnSpc>
              <a:spcBef>
                <a:spcPts val="2500"/>
              </a:spcBef>
              <a:buSzTx/>
              <a:buNone/>
              <a:defRPr spc="-79" sz="8000">
                <a:solidFill>
                  <a:srgbClr val="253858"/>
                </a:solidFill>
              </a:defRPr>
            </a:lvl1pPr>
          </a:lstStyle>
          <a:p>
            <a:pPr/>
            <a:r>
              <a:t>Blank with title</a:t>
            </a:r>
          </a:p>
        </p:txBody>
      </p:sp>
      <p:sp>
        <p:nvSpPr>
          <p:cNvPr id="27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3 icons_White">
    <p:bg>
      <p:bgPr>
        <a:solidFill>
          <a:srgbClr val="FFFFFF"/>
        </a:solidFill>
      </p:bgPr>
    </p:bg>
    <p:spTree>
      <p:nvGrpSpPr>
        <p:cNvPr id="1" name=""/>
        <p:cNvGrpSpPr/>
        <p:nvPr/>
      </p:nvGrpSpPr>
      <p:grpSpPr>
        <a:xfrm>
          <a:off x="0" y="0"/>
          <a:ext cx="0" cy="0"/>
          <a:chOff x="0" y="0"/>
          <a:chExt cx="0" cy="0"/>
        </a:xfrm>
      </p:grpSpPr>
      <p:sp>
        <p:nvSpPr>
          <p:cNvPr id="278" name="Icons…"/>
          <p:cNvSpPr/>
          <p:nvPr>
            <p:ph type="body" sz="quarter" idx="13"/>
          </p:nvPr>
        </p:nvSpPr>
        <p:spPr>
          <a:xfrm>
            <a:off x="1774411" y="6346553"/>
            <a:ext cx="5841050" cy="2654301"/>
          </a:xfrm>
          <a:prstGeom prst="rect">
            <a:avLst/>
          </a:prstGeom>
        </p:spPr>
        <p:txBody>
          <a:bodyPr anchor="t">
            <a:spAutoFit/>
          </a:bodyPr>
          <a:lstStyle/>
          <a:p>
            <a:pPr marL="0" indent="0" algn="l" defTabSz="825500">
              <a:spcBef>
                <a:spcPts val="0"/>
              </a:spcBef>
              <a:buSzTx/>
              <a:buNone/>
              <a:defRPr spc="-59" sz="6000">
                <a:solidFill>
                  <a:srgbClr val="253858"/>
                </a:solidFill>
              </a:defRPr>
            </a:pPr>
            <a:r>
              <a:t>Icons</a:t>
            </a:r>
          </a:p>
          <a:p>
            <a:pPr marL="0" indent="0" algn="l" defTabSz="825500">
              <a:spcBef>
                <a:spcPts val="0"/>
              </a:spcBef>
              <a:buSzTx/>
              <a:buNone/>
              <a:defRPr b="0" spc="-36" sz="3600">
                <a:solidFill>
                  <a:srgbClr val="091E42"/>
                </a:solidFill>
              </a:defRPr>
            </a:pPr>
            <a:r>
              <a:t>Our Graphic Assets Deck is packed with custom Atlassian icons.</a:t>
            </a:r>
          </a:p>
        </p:txBody>
      </p:sp>
      <p:sp>
        <p:nvSpPr>
          <p:cNvPr id="279" name="Copy/Paste…"/>
          <p:cNvSpPr/>
          <p:nvPr>
            <p:ph type="body" sz="quarter" idx="14"/>
          </p:nvPr>
        </p:nvSpPr>
        <p:spPr>
          <a:xfrm>
            <a:off x="9159748" y="6346553"/>
            <a:ext cx="5460244" cy="3200401"/>
          </a:xfrm>
          <a:prstGeom prst="rect">
            <a:avLst/>
          </a:prstGeom>
        </p:spPr>
        <p:txBody>
          <a:bodyPr anchor="t">
            <a:spAutoFit/>
          </a:bodyPr>
          <a:lstStyle/>
          <a:p>
            <a:pPr marL="0" indent="0" algn="l" defTabSz="825500">
              <a:spcBef>
                <a:spcPts val="0"/>
              </a:spcBef>
              <a:buSzTx/>
              <a:buNone/>
              <a:defRPr spc="-59" sz="6000">
                <a:solidFill>
                  <a:srgbClr val="253858"/>
                </a:solidFill>
              </a:defRPr>
            </a:pPr>
            <a:r>
              <a:t>Copy/Paste</a:t>
            </a:r>
          </a:p>
          <a:p>
            <a:pPr marL="0" indent="0" algn="l" defTabSz="825500">
              <a:spcBef>
                <a:spcPts val="0"/>
              </a:spcBef>
              <a:buSzTx/>
              <a:buNone/>
              <a:defRPr b="0" spc="-36" sz="3600">
                <a:solidFill>
                  <a:srgbClr val="091E42"/>
                </a:solidFill>
              </a:defRPr>
            </a:pPr>
            <a:r>
              <a:t>Like illustrations and Meeples, you can copy and paste them between Keynote files.</a:t>
            </a:r>
          </a:p>
        </p:txBody>
      </p:sp>
      <p:sp>
        <p:nvSpPr>
          <p:cNvPr id="280" name="Check back…"/>
          <p:cNvSpPr/>
          <p:nvPr>
            <p:ph type="body" sz="quarter" idx="15"/>
          </p:nvPr>
        </p:nvSpPr>
        <p:spPr>
          <a:xfrm>
            <a:off x="16557786" y="6346553"/>
            <a:ext cx="6032501" cy="2654301"/>
          </a:xfrm>
          <a:prstGeom prst="rect">
            <a:avLst/>
          </a:prstGeom>
        </p:spPr>
        <p:txBody>
          <a:bodyPr anchor="t">
            <a:spAutoFit/>
          </a:bodyPr>
          <a:lstStyle/>
          <a:p>
            <a:pPr marL="0" indent="0" algn="l" defTabSz="825500">
              <a:spcBef>
                <a:spcPts val="0"/>
              </a:spcBef>
              <a:buSzTx/>
              <a:buNone/>
              <a:defRPr spc="-59" sz="6000">
                <a:solidFill>
                  <a:srgbClr val="253858"/>
                </a:solidFill>
              </a:defRPr>
            </a:pPr>
            <a:r>
              <a:t>Check back</a:t>
            </a:r>
          </a:p>
          <a:p>
            <a:pPr marL="0" indent="0" algn="l" defTabSz="825500">
              <a:spcBef>
                <a:spcPts val="0"/>
              </a:spcBef>
              <a:buSzTx/>
              <a:buNone/>
              <a:defRPr b="0" spc="-36" sz="3600">
                <a:solidFill>
                  <a:srgbClr val="091E42"/>
                </a:solidFill>
              </a:defRPr>
            </a:pPr>
            <a:r>
              <a:t>We’ll let you know when there are updates to our custom icon set.</a:t>
            </a:r>
          </a:p>
        </p:txBody>
      </p:sp>
      <p:sp>
        <p:nvSpPr>
          <p:cNvPr id="281" name="code-build.pdf"/>
          <p:cNvSpPr/>
          <p:nvPr>
            <p:ph type="pic" sz="quarter" idx="16"/>
          </p:nvPr>
        </p:nvSpPr>
        <p:spPr>
          <a:xfrm>
            <a:off x="9248648" y="5410200"/>
            <a:ext cx="609601" cy="592667"/>
          </a:xfrm>
          <a:prstGeom prst="rect">
            <a:avLst/>
          </a:prstGeom>
          <a:ln w="25400"/>
        </p:spPr>
        <p:txBody>
          <a:bodyPr lIns="91439" tIns="45719" rIns="91439" bIns="45719" anchor="t">
            <a:noAutofit/>
          </a:bodyPr>
          <a:lstStyle/>
          <a:p>
            <a:pPr/>
          </a:p>
        </p:txBody>
      </p:sp>
      <p:sp>
        <p:nvSpPr>
          <p:cNvPr id="282" name="admin-cloud.pdf"/>
          <p:cNvSpPr/>
          <p:nvPr>
            <p:ph type="pic" sz="quarter" idx="17"/>
          </p:nvPr>
        </p:nvSpPr>
        <p:spPr>
          <a:xfrm>
            <a:off x="1837911" y="5494693"/>
            <a:ext cx="740497" cy="512407"/>
          </a:xfrm>
          <a:prstGeom prst="rect">
            <a:avLst/>
          </a:prstGeom>
          <a:ln w="25400"/>
        </p:spPr>
        <p:txBody>
          <a:bodyPr lIns="91439" tIns="45719" rIns="91439" bIns="45719" anchor="t">
            <a:noAutofit/>
          </a:bodyPr>
          <a:lstStyle/>
          <a:p>
            <a:pPr/>
          </a:p>
        </p:txBody>
      </p:sp>
      <p:sp>
        <p:nvSpPr>
          <p:cNvPr id="283" name="admin-server.pdf"/>
          <p:cNvSpPr/>
          <p:nvPr>
            <p:ph type="pic" sz="quarter" idx="18"/>
          </p:nvPr>
        </p:nvSpPr>
        <p:spPr>
          <a:xfrm>
            <a:off x="16621286" y="5388163"/>
            <a:ext cx="547235" cy="609601"/>
          </a:xfrm>
          <a:prstGeom prst="rect">
            <a:avLst/>
          </a:prstGeom>
          <a:ln w="25400"/>
        </p:spPr>
        <p:txBody>
          <a:bodyPr lIns="91439" tIns="45719" rIns="91439" bIns="45719" anchor="t">
            <a:noAutofit/>
          </a:bodyPr>
          <a:lstStyle/>
          <a:p>
            <a:pPr/>
          </a:p>
        </p:txBody>
      </p:sp>
      <p:sp>
        <p:nvSpPr>
          <p:cNvPr id="284" name="Icon with text"/>
          <p:cNvSpPr/>
          <p:nvPr>
            <p:ph type="body" sz="quarter" idx="19"/>
          </p:nvPr>
        </p:nvSpPr>
        <p:spPr>
          <a:xfrm>
            <a:off x="1778000" y="1782800"/>
            <a:ext cx="20828000" cy="1320801"/>
          </a:xfrm>
          <a:prstGeom prst="rect">
            <a:avLst/>
          </a:prstGeom>
        </p:spPr>
        <p:txBody>
          <a:bodyPr anchor="t">
            <a:spAutoFit/>
          </a:bodyPr>
          <a:lstStyle>
            <a:lvl1pPr marL="0" indent="0" defTabSz="825500">
              <a:lnSpc>
                <a:spcPct val="90000"/>
              </a:lnSpc>
              <a:spcBef>
                <a:spcPts val="2500"/>
              </a:spcBef>
              <a:buSzTx/>
              <a:buNone/>
              <a:defRPr spc="-79" sz="8000">
                <a:solidFill>
                  <a:srgbClr val="253858"/>
                </a:solidFill>
              </a:defRPr>
            </a:lvl1pPr>
          </a:lstStyle>
          <a:p>
            <a:pPr/>
            <a:r>
              <a:t>Icon with text</a:t>
            </a:r>
          </a:p>
        </p:txBody>
      </p:sp>
      <p:sp>
        <p:nvSpPr>
          <p:cNvPr id="28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3 icons_N900">
    <p:bg>
      <p:bgPr>
        <a:solidFill>
          <a:srgbClr val="091E42"/>
        </a:solidFill>
      </p:bgPr>
    </p:bg>
    <p:spTree>
      <p:nvGrpSpPr>
        <p:cNvPr id="1" name=""/>
        <p:cNvGrpSpPr/>
        <p:nvPr/>
      </p:nvGrpSpPr>
      <p:grpSpPr>
        <a:xfrm>
          <a:off x="0" y="0"/>
          <a:ext cx="0" cy="0"/>
          <a:chOff x="0" y="0"/>
          <a:chExt cx="0" cy="0"/>
        </a:xfrm>
      </p:grpSpPr>
      <p:sp>
        <p:nvSpPr>
          <p:cNvPr id="287" name="code-build.pdf"/>
          <p:cNvSpPr/>
          <p:nvPr>
            <p:ph type="pic" sz="quarter" idx="13"/>
          </p:nvPr>
        </p:nvSpPr>
        <p:spPr>
          <a:xfrm>
            <a:off x="9248648" y="5414438"/>
            <a:ext cx="609601" cy="592667"/>
          </a:xfrm>
          <a:prstGeom prst="rect">
            <a:avLst/>
          </a:prstGeom>
          <a:ln w="25400"/>
        </p:spPr>
        <p:txBody>
          <a:bodyPr lIns="91439" tIns="45719" rIns="91439" bIns="45719" anchor="t">
            <a:noAutofit/>
          </a:bodyPr>
          <a:lstStyle/>
          <a:p>
            <a:pPr/>
          </a:p>
        </p:txBody>
      </p:sp>
      <p:sp>
        <p:nvSpPr>
          <p:cNvPr id="288" name="admin-cloud.pdf"/>
          <p:cNvSpPr/>
          <p:nvPr>
            <p:ph type="pic" sz="quarter" idx="14"/>
          </p:nvPr>
        </p:nvSpPr>
        <p:spPr>
          <a:xfrm>
            <a:off x="1837911" y="5498118"/>
            <a:ext cx="735547" cy="508983"/>
          </a:xfrm>
          <a:prstGeom prst="rect">
            <a:avLst/>
          </a:prstGeom>
          <a:ln w="25400"/>
        </p:spPr>
        <p:txBody>
          <a:bodyPr lIns="91439" tIns="45719" rIns="91439" bIns="45719" anchor="t">
            <a:noAutofit/>
          </a:bodyPr>
          <a:lstStyle/>
          <a:p>
            <a:pPr/>
          </a:p>
        </p:txBody>
      </p:sp>
      <p:sp>
        <p:nvSpPr>
          <p:cNvPr id="289" name="Icon with text"/>
          <p:cNvSpPr/>
          <p:nvPr>
            <p:ph type="body" sz="quarter" idx="15"/>
          </p:nvPr>
        </p:nvSpPr>
        <p:spPr>
          <a:xfrm>
            <a:off x="1778000" y="1778000"/>
            <a:ext cx="20828000" cy="1320800"/>
          </a:xfrm>
          <a:prstGeom prst="rect">
            <a:avLst/>
          </a:prstGeom>
        </p:spPr>
        <p:txBody>
          <a:bodyPr anchor="t">
            <a:spAutoFit/>
          </a:bodyPr>
          <a:lstStyle>
            <a:lvl1pPr marL="0" indent="0" defTabSz="825500">
              <a:lnSpc>
                <a:spcPct val="90000"/>
              </a:lnSpc>
              <a:spcBef>
                <a:spcPts val="2500"/>
              </a:spcBef>
              <a:buSzTx/>
              <a:buNone/>
              <a:defRPr spc="-79" sz="8000"/>
            </a:lvl1pPr>
          </a:lstStyle>
          <a:p>
            <a:pPr/>
            <a:r>
              <a:t>Icon with text</a:t>
            </a:r>
          </a:p>
        </p:txBody>
      </p:sp>
      <p:sp>
        <p:nvSpPr>
          <p:cNvPr id="290" name="Icons…"/>
          <p:cNvSpPr/>
          <p:nvPr>
            <p:ph type="body" sz="quarter" idx="16"/>
          </p:nvPr>
        </p:nvSpPr>
        <p:spPr>
          <a:xfrm>
            <a:off x="1774411" y="6346553"/>
            <a:ext cx="5841050" cy="2654301"/>
          </a:xfrm>
          <a:prstGeom prst="rect">
            <a:avLst/>
          </a:prstGeom>
        </p:spPr>
        <p:txBody>
          <a:bodyPr anchor="t">
            <a:spAutoFit/>
          </a:bodyPr>
          <a:lstStyle/>
          <a:p>
            <a:pPr marL="0" indent="0" algn="l" defTabSz="825500">
              <a:spcBef>
                <a:spcPts val="0"/>
              </a:spcBef>
              <a:buSzTx/>
              <a:buNone/>
              <a:defRPr spc="-59" sz="6000"/>
            </a:pPr>
            <a:r>
              <a:t>Icons</a:t>
            </a:r>
          </a:p>
          <a:p>
            <a:pPr marL="0" indent="0" algn="l" defTabSz="825500">
              <a:spcBef>
                <a:spcPts val="0"/>
              </a:spcBef>
              <a:buSzTx/>
              <a:buNone/>
              <a:defRPr b="0" spc="-36" sz="3600"/>
            </a:pPr>
            <a:r>
              <a:t>Our Graphic Assets Deck is packed with custom Atlassian icons.</a:t>
            </a:r>
          </a:p>
        </p:txBody>
      </p:sp>
      <p:sp>
        <p:nvSpPr>
          <p:cNvPr id="291" name="Copy/Paste…"/>
          <p:cNvSpPr/>
          <p:nvPr>
            <p:ph type="body" sz="quarter" idx="17"/>
          </p:nvPr>
        </p:nvSpPr>
        <p:spPr>
          <a:xfrm>
            <a:off x="9159748" y="6346553"/>
            <a:ext cx="5460244" cy="3200401"/>
          </a:xfrm>
          <a:prstGeom prst="rect">
            <a:avLst/>
          </a:prstGeom>
        </p:spPr>
        <p:txBody>
          <a:bodyPr anchor="t">
            <a:spAutoFit/>
          </a:bodyPr>
          <a:lstStyle/>
          <a:p>
            <a:pPr marL="0" indent="0" algn="l" defTabSz="825500">
              <a:spcBef>
                <a:spcPts val="0"/>
              </a:spcBef>
              <a:buSzTx/>
              <a:buNone/>
              <a:defRPr spc="-59" sz="6000"/>
            </a:pPr>
            <a:r>
              <a:t>Copy/Paste</a:t>
            </a:r>
          </a:p>
          <a:p>
            <a:pPr marL="0" indent="0" algn="l" defTabSz="825500">
              <a:spcBef>
                <a:spcPts val="0"/>
              </a:spcBef>
              <a:buSzTx/>
              <a:buNone/>
              <a:defRPr b="0" spc="-36" sz="3600"/>
            </a:pPr>
            <a:r>
              <a:t>Like illustrations and Meeples, you can copy and paste them between Keynote files.</a:t>
            </a:r>
          </a:p>
        </p:txBody>
      </p:sp>
      <p:sp>
        <p:nvSpPr>
          <p:cNvPr id="292" name="Check back…"/>
          <p:cNvSpPr/>
          <p:nvPr>
            <p:ph type="body" sz="quarter" idx="18"/>
          </p:nvPr>
        </p:nvSpPr>
        <p:spPr>
          <a:xfrm>
            <a:off x="16557786" y="6346553"/>
            <a:ext cx="6032501" cy="2654301"/>
          </a:xfrm>
          <a:prstGeom prst="rect">
            <a:avLst/>
          </a:prstGeom>
        </p:spPr>
        <p:txBody>
          <a:bodyPr anchor="t">
            <a:spAutoFit/>
          </a:bodyPr>
          <a:lstStyle/>
          <a:p>
            <a:pPr marL="0" indent="0" algn="l" defTabSz="825500">
              <a:spcBef>
                <a:spcPts val="0"/>
              </a:spcBef>
              <a:buSzTx/>
              <a:buNone/>
              <a:defRPr spc="-59" sz="6000"/>
            </a:pPr>
            <a:r>
              <a:t>Check back</a:t>
            </a:r>
          </a:p>
          <a:p>
            <a:pPr marL="0" indent="0" algn="l" defTabSz="825500">
              <a:spcBef>
                <a:spcPts val="0"/>
              </a:spcBef>
              <a:buSzTx/>
              <a:buNone/>
              <a:defRPr b="0" spc="-36" sz="3600"/>
            </a:pPr>
            <a:r>
              <a:t>We’ll let you know when there are updates to our custom icon set.</a:t>
            </a:r>
          </a:p>
        </p:txBody>
      </p:sp>
      <p:sp>
        <p:nvSpPr>
          <p:cNvPr id="293" name="admin-server.pdf"/>
          <p:cNvSpPr/>
          <p:nvPr>
            <p:ph type="pic" sz="quarter" idx="19"/>
          </p:nvPr>
        </p:nvSpPr>
        <p:spPr>
          <a:xfrm>
            <a:off x="16621286" y="5384799"/>
            <a:ext cx="547235" cy="609601"/>
          </a:xfrm>
          <a:prstGeom prst="rect">
            <a:avLst/>
          </a:prstGeom>
          <a:ln w="25400"/>
        </p:spPr>
        <p:txBody>
          <a:bodyPr lIns="91439" tIns="45719" rIns="91439" bIns="45719" anchor="t">
            <a:noAutofit/>
          </a:bodyPr>
          <a:lstStyle/>
          <a:p>
            <a:pPr/>
          </a:p>
        </p:txBody>
      </p:sp>
      <p:sp>
        <p:nvSpPr>
          <p:cNvPr id="294"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4 icons_White">
    <p:bg>
      <p:bgPr>
        <a:solidFill>
          <a:srgbClr val="FFFFFF"/>
        </a:solidFill>
      </p:bgPr>
    </p:bg>
    <p:spTree>
      <p:nvGrpSpPr>
        <p:cNvPr id="1" name=""/>
        <p:cNvGrpSpPr/>
        <p:nvPr/>
      </p:nvGrpSpPr>
      <p:grpSpPr>
        <a:xfrm>
          <a:off x="0" y="0"/>
          <a:ext cx="0" cy="0"/>
          <a:chOff x="0" y="0"/>
          <a:chExt cx="0" cy="0"/>
        </a:xfrm>
      </p:grpSpPr>
      <p:sp>
        <p:nvSpPr>
          <p:cNvPr id="296" name="Icon with text"/>
          <p:cNvSpPr/>
          <p:nvPr>
            <p:ph type="body" sz="quarter" idx="13"/>
          </p:nvPr>
        </p:nvSpPr>
        <p:spPr>
          <a:xfrm>
            <a:off x="1778000" y="1778000"/>
            <a:ext cx="20828000" cy="1320800"/>
          </a:xfrm>
          <a:prstGeom prst="rect">
            <a:avLst/>
          </a:prstGeom>
        </p:spPr>
        <p:txBody>
          <a:bodyPr anchor="t">
            <a:spAutoFit/>
          </a:bodyPr>
          <a:lstStyle>
            <a:lvl1pPr marL="0" indent="0" defTabSz="825500">
              <a:lnSpc>
                <a:spcPct val="90000"/>
              </a:lnSpc>
              <a:spcBef>
                <a:spcPts val="2500"/>
              </a:spcBef>
              <a:buSzTx/>
              <a:buNone/>
              <a:defRPr spc="-79" sz="8000">
                <a:solidFill>
                  <a:srgbClr val="253858"/>
                </a:solidFill>
              </a:defRPr>
            </a:lvl1pPr>
          </a:lstStyle>
          <a:p>
            <a:pPr/>
            <a:r>
              <a:t>Icon with text</a:t>
            </a:r>
          </a:p>
        </p:txBody>
      </p:sp>
      <p:sp>
        <p:nvSpPr>
          <p:cNvPr id="297" name="organize-share.pdf"/>
          <p:cNvSpPr/>
          <p:nvPr>
            <p:ph type="pic" sz="quarter" idx="14"/>
          </p:nvPr>
        </p:nvSpPr>
        <p:spPr>
          <a:xfrm>
            <a:off x="13522396" y="4313799"/>
            <a:ext cx="609601" cy="685801"/>
          </a:xfrm>
          <a:prstGeom prst="rect">
            <a:avLst/>
          </a:prstGeom>
          <a:ln w="25400"/>
        </p:spPr>
        <p:txBody>
          <a:bodyPr lIns="91439" tIns="45719" rIns="91439" bIns="45719" anchor="t">
            <a:noAutofit/>
          </a:bodyPr>
          <a:lstStyle/>
          <a:p>
            <a:pPr/>
          </a:p>
        </p:txBody>
      </p:sp>
      <p:sp>
        <p:nvSpPr>
          <p:cNvPr id="298" name="measure-speed.pdf"/>
          <p:cNvSpPr/>
          <p:nvPr>
            <p:ph type="pic" sz="quarter" idx="15"/>
          </p:nvPr>
        </p:nvSpPr>
        <p:spPr>
          <a:xfrm>
            <a:off x="3129786" y="8790320"/>
            <a:ext cx="723901" cy="522817"/>
          </a:xfrm>
          <a:prstGeom prst="rect">
            <a:avLst/>
          </a:prstGeom>
          <a:ln w="25400"/>
        </p:spPr>
        <p:txBody>
          <a:bodyPr lIns="91439" tIns="45719" rIns="91439" bIns="45719" anchor="t">
            <a:noAutofit/>
          </a:bodyPr>
          <a:lstStyle/>
          <a:p>
            <a:pPr/>
          </a:p>
        </p:txBody>
      </p:sp>
      <p:sp>
        <p:nvSpPr>
          <p:cNvPr id="299" name="code-block.pdf"/>
          <p:cNvSpPr/>
          <p:nvPr>
            <p:ph type="pic" sz="quarter" idx="16"/>
          </p:nvPr>
        </p:nvSpPr>
        <p:spPr>
          <a:xfrm>
            <a:off x="3180586" y="4340845"/>
            <a:ext cx="723901" cy="609601"/>
          </a:xfrm>
          <a:prstGeom prst="rect">
            <a:avLst/>
          </a:prstGeom>
          <a:ln w="25400"/>
        </p:spPr>
        <p:txBody>
          <a:bodyPr lIns="91439" tIns="45719" rIns="91439" bIns="45719" anchor="t">
            <a:noAutofit/>
          </a:bodyPr>
          <a:lstStyle/>
          <a:p>
            <a:pPr/>
          </a:p>
        </p:txBody>
      </p:sp>
      <p:sp>
        <p:nvSpPr>
          <p:cNvPr id="300" name="organize-folder.pdf"/>
          <p:cNvSpPr/>
          <p:nvPr>
            <p:ph type="pic" sz="quarter" idx="17"/>
          </p:nvPr>
        </p:nvSpPr>
        <p:spPr>
          <a:xfrm>
            <a:off x="13569204" y="8771326"/>
            <a:ext cx="609601" cy="541848"/>
          </a:xfrm>
          <a:prstGeom prst="rect">
            <a:avLst/>
          </a:prstGeom>
          <a:ln w="25400"/>
        </p:spPr>
        <p:txBody>
          <a:bodyPr lIns="91439" tIns="45719" rIns="91439" bIns="45719" anchor="t">
            <a:noAutofit/>
          </a:bodyPr>
          <a:lstStyle/>
          <a:p>
            <a:pPr/>
          </a:p>
        </p:txBody>
      </p:sp>
      <p:sp>
        <p:nvSpPr>
          <p:cNvPr id="301" name="Point 3…"/>
          <p:cNvSpPr/>
          <p:nvPr>
            <p:ph type="body" sz="quarter" idx="18"/>
          </p:nvPr>
        </p:nvSpPr>
        <p:spPr>
          <a:xfrm>
            <a:off x="3129786" y="9523324"/>
            <a:ext cx="7716153" cy="1930401"/>
          </a:xfrm>
          <a:prstGeom prst="rect">
            <a:avLst/>
          </a:prstGeom>
        </p:spPr>
        <p:txBody>
          <a:bodyPr anchor="t">
            <a:spAutoFit/>
          </a:bodyPr>
          <a:lstStyle/>
          <a:p>
            <a:pPr marL="0" indent="0" algn="l" defTabSz="825500">
              <a:spcBef>
                <a:spcPts val="0"/>
              </a:spcBef>
              <a:buSzTx/>
              <a:buNone/>
              <a:defRPr spc="-48" sz="4800">
                <a:solidFill>
                  <a:srgbClr val="253858"/>
                </a:solidFill>
              </a:defRPr>
            </a:pPr>
            <a:r>
              <a:t>Point 3</a:t>
            </a:r>
          </a:p>
          <a:p>
            <a:pPr marL="0" indent="0" algn="l" defTabSz="825500">
              <a:spcBef>
                <a:spcPts val="0"/>
              </a:spcBef>
              <a:buSzTx/>
              <a:buNone/>
              <a:defRPr b="0" spc="-36" sz="3600">
                <a:solidFill>
                  <a:srgbClr val="091E42"/>
                </a:solidFill>
              </a:defRPr>
            </a:pPr>
            <a:r>
              <a:t>Need more? Please simply duplicate the page and add “cont.” to your title.</a:t>
            </a:r>
          </a:p>
        </p:txBody>
      </p:sp>
      <p:sp>
        <p:nvSpPr>
          <p:cNvPr id="302" name="Point 4…"/>
          <p:cNvSpPr/>
          <p:nvPr>
            <p:ph type="body" sz="quarter" idx="19"/>
          </p:nvPr>
        </p:nvSpPr>
        <p:spPr>
          <a:xfrm>
            <a:off x="13458896" y="9523324"/>
            <a:ext cx="7716153" cy="1930401"/>
          </a:xfrm>
          <a:prstGeom prst="rect">
            <a:avLst/>
          </a:prstGeom>
        </p:spPr>
        <p:txBody>
          <a:bodyPr anchor="t">
            <a:spAutoFit/>
          </a:bodyPr>
          <a:lstStyle/>
          <a:p>
            <a:pPr marL="0" indent="0" algn="l" defTabSz="825500">
              <a:spcBef>
                <a:spcPts val="0"/>
              </a:spcBef>
              <a:buSzTx/>
              <a:buNone/>
              <a:defRPr spc="-48" sz="4800">
                <a:solidFill>
                  <a:srgbClr val="253858"/>
                </a:solidFill>
              </a:defRPr>
            </a:pPr>
            <a:r>
              <a:t>Point 4</a:t>
            </a:r>
          </a:p>
          <a:p>
            <a:pPr marL="0" indent="0" algn="l" defTabSz="825500">
              <a:spcBef>
                <a:spcPts val="0"/>
              </a:spcBef>
              <a:buSzTx/>
              <a:buNone/>
              <a:defRPr b="0" spc="-36" sz="3600">
                <a:solidFill>
                  <a:srgbClr val="091E42"/>
                </a:solidFill>
              </a:defRPr>
            </a:pPr>
            <a:r>
              <a:t>These slides will look cleaner and more cohesive. We promise. </a:t>
            </a:r>
          </a:p>
        </p:txBody>
      </p:sp>
      <p:sp>
        <p:nvSpPr>
          <p:cNvPr id="303" name="Point 1…"/>
          <p:cNvSpPr/>
          <p:nvPr>
            <p:ph type="body" sz="quarter" idx="20"/>
          </p:nvPr>
        </p:nvSpPr>
        <p:spPr>
          <a:xfrm>
            <a:off x="3129786" y="5190905"/>
            <a:ext cx="7716153" cy="1930401"/>
          </a:xfrm>
          <a:prstGeom prst="rect">
            <a:avLst/>
          </a:prstGeom>
        </p:spPr>
        <p:txBody>
          <a:bodyPr anchor="t">
            <a:spAutoFit/>
          </a:bodyPr>
          <a:lstStyle/>
          <a:p>
            <a:pPr marL="0" indent="0" algn="l" defTabSz="825500">
              <a:spcBef>
                <a:spcPts val="0"/>
              </a:spcBef>
              <a:buSzTx/>
              <a:buNone/>
              <a:defRPr spc="-48" sz="4800">
                <a:solidFill>
                  <a:srgbClr val="253858"/>
                </a:solidFill>
              </a:defRPr>
            </a:pPr>
            <a:r>
              <a:t>Point 1</a:t>
            </a:r>
          </a:p>
          <a:p>
            <a:pPr marL="0" indent="0" algn="l" defTabSz="825500">
              <a:spcBef>
                <a:spcPts val="0"/>
              </a:spcBef>
              <a:buSzTx/>
              <a:buNone/>
              <a:defRPr b="0" spc="-36" sz="3600">
                <a:solidFill>
                  <a:srgbClr val="091E42"/>
                </a:solidFill>
              </a:defRPr>
            </a:pPr>
            <a:r>
              <a:t>There’s more icon-with-text options in the leave-behind section.</a:t>
            </a:r>
          </a:p>
        </p:txBody>
      </p:sp>
      <p:sp>
        <p:nvSpPr>
          <p:cNvPr id="304" name="Point 2…"/>
          <p:cNvSpPr/>
          <p:nvPr>
            <p:ph type="body" sz="quarter" idx="21"/>
          </p:nvPr>
        </p:nvSpPr>
        <p:spPr>
          <a:xfrm>
            <a:off x="13458896" y="5190905"/>
            <a:ext cx="7716153" cy="1930401"/>
          </a:xfrm>
          <a:prstGeom prst="rect">
            <a:avLst/>
          </a:prstGeom>
        </p:spPr>
        <p:txBody>
          <a:bodyPr anchor="t">
            <a:spAutoFit/>
          </a:bodyPr>
          <a:lstStyle/>
          <a:p>
            <a:pPr marL="0" indent="0" algn="l" defTabSz="825500">
              <a:spcBef>
                <a:spcPts val="0"/>
              </a:spcBef>
              <a:buSzTx/>
              <a:buNone/>
              <a:defRPr spc="-48" sz="4800">
                <a:solidFill>
                  <a:srgbClr val="253858"/>
                </a:solidFill>
              </a:defRPr>
            </a:pPr>
            <a:r>
              <a:t>Point 2</a:t>
            </a:r>
          </a:p>
          <a:p>
            <a:pPr marL="0" indent="0" algn="l" defTabSz="825500">
              <a:spcBef>
                <a:spcPts val="0"/>
              </a:spcBef>
              <a:buSzTx/>
              <a:buNone/>
              <a:defRPr b="0" spc="-36" sz="3600">
                <a:solidFill>
                  <a:srgbClr val="091E42"/>
                </a:solidFill>
              </a:defRPr>
            </a:pPr>
            <a:r>
              <a:t>Those are specifically not intended for presentation format.</a:t>
            </a:r>
          </a:p>
        </p:txBody>
      </p:sp>
      <p:sp>
        <p:nvSpPr>
          <p:cNvPr id="30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4 icons_N900">
    <p:bg>
      <p:bgPr>
        <a:solidFill>
          <a:srgbClr val="091E42"/>
        </a:solidFill>
      </p:bgPr>
    </p:bg>
    <p:spTree>
      <p:nvGrpSpPr>
        <p:cNvPr id="1" name=""/>
        <p:cNvGrpSpPr/>
        <p:nvPr/>
      </p:nvGrpSpPr>
      <p:grpSpPr>
        <a:xfrm>
          <a:off x="0" y="0"/>
          <a:ext cx="0" cy="0"/>
          <a:chOff x="0" y="0"/>
          <a:chExt cx="0" cy="0"/>
        </a:xfrm>
      </p:grpSpPr>
      <p:sp>
        <p:nvSpPr>
          <p:cNvPr id="307" name="code-block.pdf"/>
          <p:cNvSpPr/>
          <p:nvPr>
            <p:ph type="pic" sz="quarter" idx="13"/>
          </p:nvPr>
        </p:nvSpPr>
        <p:spPr>
          <a:xfrm>
            <a:off x="3175000" y="4343400"/>
            <a:ext cx="723900" cy="609600"/>
          </a:xfrm>
          <a:prstGeom prst="rect">
            <a:avLst/>
          </a:prstGeom>
        </p:spPr>
        <p:txBody>
          <a:bodyPr lIns="91439" tIns="45719" rIns="91439" bIns="45719" anchor="t">
            <a:noAutofit/>
          </a:bodyPr>
          <a:lstStyle/>
          <a:p>
            <a:pPr/>
          </a:p>
        </p:txBody>
      </p:sp>
      <p:sp>
        <p:nvSpPr>
          <p:cNvPr id="308" name="organize-share.pdf"/>
          <p:cNvSpPr/>
          <p:nvPr>
            <p:ph type="pic" sz="quarter" idx="14"/>
          </p:nvPr>
        </p:nvSpPr>
        <p:spPr>
          <a:xfrm>
            <a:off x="13525500" y="4318000"/>
            <a:ext cx="609600" cy="685800"/>
          </a:xfrm>
          <a:prstGeom prst="rect">
            <a:avLst/>
          </a:prstGeom>
        </p:spPr>
        <p:txBody>
          <a:bodyPr lIns="91439" tIns="45719" rIns="91439" bIns="45719" anchor="t">
            <a:noAutofit/>
          </a:bodyPr>
          <a:lstStyle/>
          <a:p>
            <a:pPr/>
          </a:p>
        </p:txBody>
      </p:sp>
      <p:sp>
        <p:nvSpPr>
          <p:cNvPr id="309" name="measure-speed.pdf"/>
          <p:cNvSpPr/>
          <p:nvPr>
            <p:ph type="pic" sz="quarter" idx="15"/>
          </p:nvPr>
        </p:nvSpPr>
        <p:spPr>
          <a:xfrm>
            <a:off x="3124200" y="8786199"/>
            <a:ext cx="724017" cy="522901"/>
          </a:xfrm>
          <a:prstGeom prst="rect">
            <a:avLst/>
          </a:prstGeom>
        </p:spPr>
        <p:txBody>
          <a:bodyPr lIns="91439" tIns="45719" rIns="91439" bIns="45719" anchor="t">
            <a:noAutofit/>
          </a:bodyPr>
          <a:lstStyle/>
          <a:p>
            <a:pPr/>
          </a:p>
        </p:txBody>
      </p:sp>
      <p:sp>
        <p:nvSpPr>
          <p:cNvPr id="310" name="organize-folder.pdf"/>
          <p:cNvSpPr/>
          <p:nvPr>
            <p:ph type="pic" sz="quarter" idx="16"/>
          </p:nvPr>
        </p:nvSpPr>
        <p:spPr>
          <a:xfrm>
            <a:off x="13563600" y="8699500"/>
            <a:ext cx="685825" cy="609600"/>
          </a:xfrm>
          <a:prstGeom prst="rect">
            <a:avLst/>
          </a:prstGeom>
        </p:spPr>
        <p:txBody>
          <a:bodyPr lIns="91439" tIns="45719" rIns="91439" bIns="45719" anchor="t">
            <a:noAutofit/>
          </a:bodyPr>
          <a:lstStyle/>
          <a:p>
            <a:pPr/>
          </a:p>
        </p:txBody>
      </p:sp>
      <p:sp>
        <p:nvSpPr>
          <p:cNvPr id="311" name="Icon with text"/>
          <p:cNvSpPr/>
          <p:nvPr>
            <p:ph type="body" sz="quarter" idx="17"/>
          </p:nvPr>
        </p:nvSpPr>
        <p:spPr>
          <a:xfrm>
            <a:off x="1778000" y="1778000"/>
            <a:ext cx="20828000" cy="1320800"/>
          </a:xfrm>
          <a:prstGeom prst="rect">
            <a:avLst/>
          </a:prstGeom>
        </p:spPr>
        <p:txBody>
          <a:bodyPr anchor="t">
            <a:spAutoFit/>
          </a:bodyPr>
          <a:lstStyle>
            <a:lvl1pPr marL="0" indent="0" defTabSz="825500">
              <a:lnSpc>
                <a:spcPct val="90000"/>
              </a:lnSpc>
              <a:spcBef>
                <a:spcPts val="2500"/>
              </a:spcBef>
              <a:buSzTx/>
              <a:buNone/>
              <a:defRPr spc="-79" sz="8000"/>
            </a:lvl1pPr>
          </a:lstStyle>
          <a:p>
            <a:pPr/>
            <a:r>
              <a:t>Icon with text</a:t>
            </a:r>
          </a:p>
        </p:txBody>
      </p:sp>
      <p:sp>
        <p:nvSpPr>
          <p:cNvPr id="312" name="Point 3…"/>
          <p:cNvSpPr/>
          <p:nvPr>
            <p:ph type="body" sz="quarter" idx="18"/>
          </p:nvPr>
        </p:nvSpPr>
        <p:spPr>
          <a:xfrm>
            <a:off x="3129786" y="9523324"/>
            <a:ext cx="7716153" cy="1930401"/>
          </a:xfrm>
          <a:prstGeom prst="rect">
            <a:avLst/>
          </a:prstGeom>
        </p:spPr>
        <p:txBody>
          <a:bodyPr anchor="t">
            <a:spAutoFit/>
          </a:bodyPr>
          <a:lstStyle/>
          <a:p>
            <a:pPr marL="0" indent="0" algn="l" defTabSz="825500">
              <a:spcBef>
                <a:spcPts val="0"/>
              </a:spcBef>
              <a:buSzTx/>
              <a:buNone/>
              <a:defRPr spc="-48" sz="4800"/>
            </a:pPr>
            <a:r>
              <a:t>Point 3</a:t>
            </a:r>
          </a:p>
          <a:p>
            <a:pPr marL="0" indent="0" algn="l" defTabSz="825500">
              <a:spcBef>
                <a:spcPts val="0"/>
              </a:spcBef>
              <a:buSzTx/>
              <a:buNone/>
              <a:defRPr b="0" spc="-36" sz="3600"/>
            </a:pPr>
            <a:r>
              <a:t>Need more? Please simply duplicate the page and add “cont.” to your title.</a:t>
            </a:r>
          </a:p>
        </p:txBody>
      </p:sp>
      <p:sp>
        <p:nvSpPr>
          <p:cNvPr id="313" name="Point 4…"/>
          <p:cNvSpPr/>
          <p:nvPr>
            <p:ph type="body" sz="quarter" idx="19"/>
          </p:nvPr>
        </p:nvSpPr>
        <p:spPr>
          <a:xfrm>
            <a:off x="13458896" y="9523324"/>
            <a:ext cx="7716153" cy="1930401"/>
          </a:xfrm>
          <a:prstGeom prst="rect">
            <a:avLst/>
          </a:prstGeom>
        </p:spPr>
        <p:txBody>
          <a:bodyPr anchor="t">
            <a:spAutoFit/>
          </a:bodyPr>
          <a:lstStyle/>
          <a:p>
            <a:pPr marL="0" indent="0" algn="l" defTabSz="825500">
              <a:spcBef>
                <a:spcPts val="0"/>
              </a:spcBef>
              <a:buSzTx/>
              <a:buNone/>
              <a:defRPr spc="-48" sz="4800"/>
            </a:pPr>
            <a:r>
              <a:t>Point 4</a:t>
            </a:r>
          </a:p>
          <a:p>
            <a:pPr marL="0" indent="0" algn="l" defTabSz="825500">
              <a:spcBef>
                <a:spcPts val="0"/>
              </a:spcBef>
              <a:buSzTx/>
              <a:buNone/>
              <a:defRPr b="0" spc="-36" sz="3600"/>
            </a:pPr>
            <a:r>
              <a:t>These slides will look cleaner and more cohesive. We promise. </a:t>
            </a:r>
          </a:p>
        </p:txBody>
      </p:sp>
      <p:sp>
        <p:nvSpPr>
          <p:cNvPr id="314" name="Point 1…"/>
          <p:cNvSpPr/>
          <p:nvPr>
            <p:ph type="body" sz="quarter" idx="20"/>
          </p:nvPr>
        </p:nvSpPr>
        <p:spPr>
          <a:xfrm>
            <a:off x="3129786" y="5190905"/>
            <a:ext cx="7716153" cy="1930401"/>
          </a:xfrm>
          <a:prstGeom prst="rect">
            <a:avLst/>
          </a:prstGeom>
        </p:spPr>
        <p:txBody>
          <a:bodyPr anchor="t">
            <a:spAutoFit/>
          </a:bodyPr>
          <a:lstStyle/>
          <a:p>
            <a:pPr marL="0" indent="0" algn="l" defTabSz="825500">
              <a:spcBef>
                <a:spcPts val="0"/>
              </a:spcBef>
              <a:buSzTx/>
              <a:buNone/>
              <a:defRPr spc="-48" sz="4800"/>
            </a:pPr>
            <a:r>
              <a:t>Point 1</a:t>
            </a:r>
          </a:p>
          <a:p>
            <a:pPr marL="0" indent="0" algn="l" defTabSz="825500">
              <a:spcBef>
                <a:spcPts val="0"/>
              </a:spcBef>
              <a:buSzTx/>
              <a:buNone/>
              <a:defRPr b="0" spc="-36" sz="3600"/>
            </a:pPr>
            <a:r>
              <a:t>There’s more icon-with-text options in the leave-behind section.</a:t>
            </a:r>
          </a:p>
        </p:txBody>
      </p:sp>
      <p:sp>
        <p:nvSpPr>
          <p:cNvPr id="315" name="Point 2…"/>
          <p:cNvSpPr/>
          <p:nvPr>
            <p:ph type="body" sz="quarter" idx="21"/>
          </p:nvPr>
        </p:nvSpPr>
        <p:spPr>
          <a:xfrm>
            <a:off x="13458896" y="5190905"/>
            <a:ext cx="7716153" cy="1930401"/>
          </a:xfrm>
          <a:prstGeom prst="rect">
            <a:avLst/>
          </a:prstGeom>
        </p:spPr>
        <p:txBody>
          <a:bodyPr anchor="t">
            <a:spAutoFit/>
          </a:bodyPr>
          <a:lstStyle/>
          <a:p>
            <a:pPr marL="0" indent="0" algn="l" defTabSz="825500">
              <a:spcBef>
                <a:spcPts val="0"/>
              </a:spcBef>
              <a:buSzTx/>
              <a:buNone/>
              <a:defRPr spc="-48" sz="4800"/>
            </a:pPr>
            <a:r>
              <a:t>Point 2</a:t>
            </a:r>
          </a:p>
          <a:p>
            <a:pPr marL="0" indent="0" algn="l" defTabSz="825500">
              <a:spcBef>
                <a:spcPts val="0"/>
              </a:spcBef>
              <a:buSzTx/>
              <a:buNone/>
              <a:defRPr b="0" spc="-36" sz="3600"/>
            </a:pPr>
            <a:r>
              <a:t>Those are specifically not intended for presentation format.</a:t>
            </a:r>
          </a:p>
        </p:txBody>
      </p:sp>
      <p:sp>
        <p:nvSpPr>
          <p:cNvPr id="31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_B500">
    <p:spTree>
      <p:nvGrpSpPr>
        <p:cNvPr id="1" name=""/>
        <p:cNvGrpSpPr/>
        <p:nvPr/>
      </p:nvGrpSpPr>
      <p:grpSpPr>
        <a:xfrm>
          <a:off x="0" y="0"/>
          <a:ext cx="0" cy="0"/>
          <a:chOff x="0" y="0"/>
          <a:chExt cx="0" cy="0"/>
        </a:xfrm>
      </p:grpSpPr>
      <p:sp>
        <p:nvSpPr>
          <p:cNvPr id="1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Bleed Photo with Text Overlay">
    <p:bg>
      <p:bgPr>
        <a:solidFill>
          <a:srgbClr val="FFFFFF"/>
        </a:solidFill>
      </p:bgPr>
    </p:bg>
    <p:spTree>
      <p:nvGrpSpPr>
        <p:cNvPr id="1" name=""/>
        <p:cNvGrpSpPr/>
        <p:nvPr/>
      </p:nvGrpSpPr>
      <p:grpSpPr>
        <a:xfrm>
          <a:off x="0" y="0"/>
          <a:ext cx="0" cy="0"/>
          <a:chOff x="0" y="0"/>
          <a:chExt cx="0" cy="0"/>
        </a:xfrm>
      </p:grpSpPr>
      <p:sp>
        <p:nvSpPr>
          <p:cNvPr id="318" name="Image"/>
          <p:cNvSpPr/>
          <p:nvPr>
            <p:ph type="pic" idx="13"/>
          </p:nvPr>
        </p:nvSpPr>
        <p:spPr>
          <a:xfrm>
            <a:off x="0" y="-1"/>
            <a:ext cx="24384000" cy="13716003"/>
          </a:xfrm>
          <a:prstGeom prst="rect">
            <a:avLst/>
          </a:prstGeom>
        </p:spPr>
        <p:txBody>
          <a:bodyPr lIns="91439" tIns="45719" rIns="91439" bIns="45719" anchor="t">
            <a:noAutofit/>
          </a:bodyPr>
          <a:lstStyle/>
          <a:p>
            <a:pPr/>
          </a:p>
        </p:txBody>
      </p:sp>
      <p:sp>
        <p:nvSpPr>
          <p:cNvPr id="319" name="Rectangle"/>
          <p:cNvSpPr/>
          <p:nvPr>
            <p:ph type="body" idx="14"/>
          </p:nvPr>
        </p:nvSpPr>
        <p:spPr>
          <a:xfrm>
            <a:off x="-1" y="0"/>
            <a:ext cx="24384001" cy="13716001"/>
          </a:xfrm>
          <a:prstGeom prst="rect">
            <a:avLst/>
          </a:prstGeom>
          <a:solidFill>
            <a:srgbClr val="091E42">
              <a:alpha val="49597"/>
            </a:srgbClr>
          </a:solidFill>
        </p:spPr>
        <p:txBody>
          <a:bodyPr>
            <a:noAutofit/>
          </a:bodyPr>
          <a:lstStyle/>
          <a:p>
            <a:pPr marL="0" indent="0" defTabSz="825500">
              <a:spcBef>
                <a:spcPts val="0"/>
              </a:spcBef>
              <a:buSzTx/>
              <a:buNone/>
              <a:defRPr b="0" spc="0" sz="2900">
                <a:latin typeface="Helvetica Light"/>
                <a:ea typeface="Helvetica Light"/>
                <a:cs typeface="Helvetica Light"/>
                <a:sym typeface="Helvetica Light"/>
              </a:defRPr>
            </a:pPr>
          </a:p>
        </p:txBody>
      </p:sp>
      <p:sp>
        <p:nvSpPr>
          <p:cNvPr id="320" name="We use a 50% opacity N900 box over a full-bleed photo when using text overlays"/>
          <p:cNvSpPr/>
          <p:nvPr>
            <p:ph type="body" sz="half" idx="15"/>
          </p:nvPr>
        </p:nvSpPr>
        <p:spPr>
          <a:xfrm>
            <a:off x="2172920" y="4190999"/>
            <a:ext cx="20292160" cy="5588001"/>
          </a:xfrm>
          <a:prstGeom prst="rect">
            <a:avLst/>
          </a:prstGeom>
        </p:spPr>
        <p:txBody>
          <a:bodyPr>
            <a:spAutoFit/>
          </a:bodyPr>
          <a:lstStyle>
            <a:lvl1pPr marL="0" indent="0" defTabSz="825500">
              <a:spcBef>
                <a:spcPts val="0"/>
              </a:spcBef>
              <a:buSzTx/>
              <a:buNone/>
              <a:defRPr spc="-119" sz="12000"/>
            </a:lvl1pPr>
          </a:lstStyle>
          <a:p>
            <a:pPr/>
            <a:r>
              <a:t>We use a 50% opacity N900 box over a full-bleed photo when using text overlays</a:t>
            </a:r>
          </a:p>
        </p:txBody>
      </p:sp>
      <p:sp>
        <p:nvSpPr>
          <p:cNvPr id="321"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Bleed Photo with White Gradient Right">
    <p:bg>
      <p:bgPr>
        <a:solidFill>
          <a:srgbClr val="FFFFFF"/>
        </a:solidFill>
      </p:bgPr>
    </p:bg>
    <p:spTree>
      <p:nvGrpSpPr>
        <p:cNvPr id="1" name=""/>
        <p:cNvGrpSpPr/>
        <p:nvPr/>
      </p:nvGrpSpPr>
      <p:grpSpPr>
        <a:xfrm>
          <a:off x="0" y="0"/>
          <a:ext cx="0" cy="0"/>
          <a:chOff x="0" y="0"/>
          <a:chExt cx="0" cy="0"/>
        </a:xfrm>
      </p:grpSpPr>
      <p:sp>
        <p:nvSpPr>
          <p:cNvPr id="323" name="Image"/>
          <p:cNvSpPr/>
          <p:nvPr>
            <p:ph type="pic" idx="13"/>
          </p:nvPr>
        </p:nvSpPr>
        <p:spPr>
          <a:xfrm>
            <a:off x="0" y="0"/>
            <a:ext cx="24384000" cy="13716000"/>
          </a:xfrm>
          <a:prstGeom prst="rect">
            <a:avLst/>
          </a:prstGeom>
        </p:spPr>
        <p:txBody>
          <a:bodyPr lIns="91439" tIns="45719" rIns="91439" bIns="45719" anchor="t">
            <a:noAutofit/>
          </a:bodyPr>
          <a:lstStyle/>
          <a:p>
            <a:pPr/>
          </a:p>
        </p:txBody>
      </p:sp>
      <p:sp>
        <p:nvSpPr>
          <p:cNvPr id="324" name="Rectangle"/>
          <p:cNvSpPr/>
          <p:nvPr>
            <p:ph type="body" idx="14"/>
          </p:nvPr>
        </p:nvSpPr>
        <p:spPr>
          <a:xfrm>
            <a:off x="2592203" y="-1"/>
            <a:ext cx="21791799" cy="13716003"/>
          </a:xfrm>
          <a:prstGeom prst="rect">
            <a:avLst/>
          </a:prstGeom>
          <a:gradFill>
            <a:gsLst>
              <a:gs pos="0">
                <a:schemeClr val="accent1">
                  <a:hueOff val="-417200"/>
                  <a:satOff val="-79665"/>
                  <a:lumOff val="48516"/>
                </a:schemeClr>
              </a:gs>
              <a:gs pos="100000">
                <a:schemeClr val="accent1">
                  <a:hueOff val="-417200"/>
                  <a:satOff val="-79665"/>
                  <a:lumOff val="48516"/>
                  <a:alpha val="0"/>
                </a:schemeClr>
              </a:gs>
            </a:gsLst>
            <a:lin ang="10800000"/>
          </a:gradFill>
        </p:spPr>
        <p:txBody>
          <a:bodyPr>
            <a:noAutofit/>
          </a:bodyPr>
          <a:lstStyle/>
          <a:p>
            <a:pPr marL="0" indent="0" algn="l" defTabSz="825500">
              <a:spcBef>
                <a:spcPts val="0"/>
              </a:spcBef>
              <a:buSzTx/>
              <a:buNone/>
              <a:defRPr b="0" spc="-36" sz="3600">
                <a:solidFill>
                  <a:srgbClr val="091E42"/>
                </a:solidFill>
              </a:defRPr>
            </a:pPr>
          </a:p>
        </p:txBody>
      </p:sp>
      <p:sp>
        <p:nvSpPr>
          <p:cNvPr id="325" name="Use a white gradient on light photos to create enough contrast for your text…"/>
          <p:cNvSpPr/>
          <p:nvPr>
            <p:ph type="body" sz="half" idx="15"/>
          </p:nvPr>
        </p:nvSpPr>
        <p:spPr>
          <a:xfrm>
            <a:off x="12192000" y="1470447"/>
            <a:ext cx="10959342" cy="7754621"/>
          </a:xfrm>
          <a:prstGeom prst="rect">
            <a:avLst/>
          </a:prstGeom>
        </p:spPr>
        <p:txBody>
          <a:bodyPr anchor="t">
            <a:spAutoFit/>
          </a:bodyPr>
          <a:lstStyle/>
          <a:p>
            <a:pPr marL="0" indent="0" algn="r" defTabSz="825500">
              <a:lnSpc>
                <a:spcPct val="90000"/>
              </a:lnSpc>
              <a:spcBef>
                <a:spcPts val="2500"/>
              </a:spcBef>
              <a:buSzTx/>
              <a:buNone/>
              <a:defRPr spc="-79" sz="8000">
                <a:solidFill>
                  <a:srgbClr val="253858"/>
                </a:solidFill>
              </a:defRPr>
            </a:pPr>
            <a:r>
              <a:t>Use a white gradient on light photos to create enough contrast for your text</a:t>
            </a:r>
          </a:p>
          <a:p>
            <a:pPr marL="0" indent="0" algn="r" defTabSz="825500">
              <a:spcBef>
                <a:spcPts val="0"/>
              </a:spcBef>
              <a:buSzTx/>
              <a:buNone/>
              <a:defRPr b="0" spc="-48" sz="4800">
                <a:solidFill>
                  <a:srgbClr val="091E42"/>
                </a:solidFill>
              </a:defRPr>
            </a:pPr>
            <a:r>
              <a:t>We’ve  provided gradient swatches that can be accessed when *Gradient Fill* is selected for a shape under  *Format/Style* in the upper swatch box. </a:t>
            </a:r>
          </a:p>
        </p:txBody>
      </p:sp>
      <p:sp>
        <p:nvSpPr>
          <p:cNvPr id="32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Bleed Photo with Source Info">
    <p:bg>
      <p:bgPr>
        <a:solidFill>
          <a:srgbClr val="FFFFFF"/>
        </a:solidFill>
      </p:bgPr>
    </p:bg>
    <p:spTree>
      <p:nvGrpSpPr>
        <p:cNvPr id="1" name=""/>
        <p:cNvGrpSpPr/>
        <p:nvPr/>
      </p:nvGrpSpPr>
      <p:grpSpPr>
        <a:xfrm>
          <a:off x="0" y="0"/>
          <a:ext cx="0" cy="0"/>
          <a:chOff x="0" y="0"/>
          <a:chExt cx="0" cy="0"/>
        </a:xfrm>
      </p:grpSpPr>
      <p:sp>
        <p:nvSpPr>
          <p:cNvPr id="328" name="Image"/>
          <p:cNvSpPr/>
          <p:nvPr>
            <p:ph type="pic" idx="13"/>
          </p:nvPr>
        </p:nvSpPr>
        <p:spPr>
          <a:xfrm>
            <a:off x="0" y="0"/>
            <a:ext cx="24384000" cy="13716000"/>
          </a:xfrm>
          <a:prstGeom prst="rect">
            <a:avLst/>
          </a:prstGeom>
        </p:spPr>
        <p:txBody>
          <a:bodyPr lIns="91439" tIns="45719" rIns="91439" bIns="45719" anchor="t">
            <a:noAutofit/>
          </a:bodyPr>
          <a:lstStyle/>
          <a:p>
            <a:pPr/>
          </a:p>
        </p:txBody>
      </p:sp>
      <p:sp>
        <p:nvSpPr>
          <p:cNvPr id="329" name="Photographer; Source (example.flickr.com)"/>
          <p:cNvSpPr txBox="1"/>
          <p:nvPr>
            <p:ph type="body" sz="quarter" idx="14"/>
          </p:nvPr>
        </p:nvSpPr>
        <p:spPr>
          <a:xfrm>
            <a:off x="15907449" y="12040737"/>
            <a:ext cx="6708236" cy="533401"/>
          </a:xfrm>
          <a:prstGeom prst="rect">
            <a:avLst/>
          </a:prstGeom>
        </p:spPr>
        <p:txBody>
          <a:bodyPr wrap="none" anchor="t">
            <a:spAutoFit/>
          </a:bodyPr>
          <a:lstStyle/>
          <a:p>
            <a:pPr marL="0" indent="0" algn="r" defTabSz="914400">
              <a:spcBef>
                <a:spcPts val="0"/>
              </a:spcBef>
              <a:buSzTx/>
              <a:buNone/>
              <a:defRPr b="0" spc="-28" sz="2800">
                <a:solidFill>
                  <a:srgbClr val="091E42"/>
                </a:solidFill>
              </a:defRPr>
            </a:pPr>
            <a:r>
              <a:t>Photographer; Source (</a:t>
            </a:r>
            <a:r>
              <a:rPr u="sng">
                <a:solidFill>
                  <a:srgbClr val="0747A6"/>
                </a:solidFill>
                <a:hlinkClick r:id="rId2" invalidUrl="" action="" tgtFrame="" tooltip="" history="1" highlightClick="0" endSnd="0"/>
              </a:rPr>
              <a:t>example.flickr.com</a:t>
            </a:r>
            <a:r>
              <a:t>)</a:t>
            </a:r>
          </a:p>
        </p:txBody>
      </p:sp>
      <p:sp>
        <p:nvSpPr>
          <p:cNvPr id="33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Bleed Photo with N900 Gradient Right">
    <p:bg>
      <p:bgPr>
        <a:solidFill>
          <a:srgbClr val="FFFFFF"/>
        </a:solidFill>
      </p:bgPr>
    </p:bg>
    <p:spTree>
      <p:nvGrpSpPr>
        <p:cNvPr id="1" name=""/>
        <p:cNvGrpSpPr/>
        <p:nvPr/>
      </p:nvGrpSpPr>
      <p:grpSpPr>
        <a:xfrm>
          <a:off x="0" y="0"/>
          <a:ext cx="0" cy="0"/>
          <a:chOff x="0" y="0"/>
          <a:chExt cx="0" cy="0"/>
        </a:xfrm>
      </p:grpSpPr>
      <p:sp>
        <p:nvSpPr>
          <p:cNvPr id="332" name="Image"/>
          <p:cNvSpPr/>
          <p:nvPr>
            <p:ph type="pic" idx="13"/>
          </p:nvPr>
        </p:nvSpPr>
        <p:spPr>
          <a:xfrm>
            <a:off x="0" y="0"/>
            <a:ext cx="24384000" cy="13716000"/>
          </a:xfrm>
          <a:prstGeom prst="rect">
            <a:avLst/>
          </a:prstGeom>
        </p:spPr>
        <p:txBody>
          <a:bodyPr lIns="91439" tIns="45719" rIns="91439" bIns="45719" anchor="t">
            <a:noAutofit/>
          </a:bodyPr>
          <a:lstStyle/>
          <a:p>
            <a:pPr/>
          </a:p>
        </p:txBody>
      </p:sp>
      <p:sp>
        <p:nvSpPr>
          <p:cNvPr id="333" name="Rectangle"/>
          <p:cNvSpPr/>
          <p:nvPr>
            <p:ph type="body" idx="14"/>
          </p:nvPr>
        </p:nvSpPr>
        <p:spPr>
          <a:xfrm>
            <a:off x="-1" y="-1"/>
            <a:ext cx="24384002" cy="13716001"/>
          </a:xfrm>
          <a:prstGeom prst="rect">
            <a:avLst/>
          </a:prstGeom>
          <a:gradFill>
            <a:gsLst>
              <a:gs pos="0">
                <a:srgbClr val="091E42"/>
              </a:gs>
              <a:gs pos="100000">
                <a:schemeClr val="accent3">
                  <a:hueOff val="10341877"/>
                  <a:satOff val="-14884"/>
                  <a:lumOff val="-32266"/>
                  <a:alpha val="0"/>
                </a:schemeClr>
              </a:gs>
            </a:gsLst>
            <a:path>
              <a:fillToRect l="102829" t="-1570" r="-2829" b="101570"/>
            </a:path>
          </a:gradFill>
        </p:spPr>
        <p:txBody>
          <a:bodyPr>
            <a:noAutofit/>
          </a:bodyPr>
          <a:lstStyle/>
          <a:p>
            <a:pPr marL="0" indent="0" algn="l" defTabSz="825500">
              <a:spcBef>
                <a:spcPts val="0"/>
              </a:spcBef>
              <a:buSzTx/>
              <a:buNone/>
              <a:defRPr b="0" spc="-36" sz="3600">
                <a:solidFill>
                  <a:srgbClr val="091E42"/>
                </a:solidFill>
              </a:defRPr>
            </a:pPr>
          </a:p>
        </p:txBody>
      </p:sp>
      <p:sp>
        <p:nvSpPr>
          <p:cNvPr id="334" name="Use a dark gradient overlay to create enough contrast for your text…"/>
          <p:cNvSpPr/>
          <p:nvPr>
            <p:ph type="body" sz="quarter" idx="15"/>
          </p:nvPr>
        </p:nvSpPr>
        <p:spPr>
          <a:xfrm>
            <a:off x="14003427" y="1470448"/>
            <a:ext cx="9147915" cy="7018021"/>
          </a:xfrm>
          <a:prstGeom prst="rect">
            <a:avLst/>
          </a:prstGeom>
        </p:spPr>
        <p:txBody>
          <a:bodyPr anchor="t">
            <a:spAutoFit/>
          </a:bodyPr>
          <a:lstStyle/>
          <a:p>
            <a:pPr marL="0" indent="0" algn="r" defTabSz="825500">
              <a:lnSpc>
                <a:spcPct val="90000"/>
              </a:lnSpc>
              <a:spcBef>
                <a:spcPts val="2500"/>
              </a:spcBef>
              <a:buSzTx/>
              <a:buNone/>
              <a:defRPr spc="-79" sz="8000"/>
            </a:pPr>
            <a:r>
              <a:t>Use a dark gradient overlay to create enough contrast for your text</a:t>
            </a:r>
          </a:p>
          <a:p>
            <a:pPr marL="0" indent="0" algn="r" defTabSz="825500">
              <a:spcBef>
                <a:spcPts val="0"/>
              </a:spcBef>
              <a:buSzTx/>
              <a:buNone/>
              <a:defRPr b="0" spc="-48" sz="4800"/>
            </a:pPr>
            <a:r>
              <a:t>Under *Format/Style* you’ll find more options for how to control the gradient. </a:t>
            </a:r>
          </a:p>
        </p:txBody>
      </p:sp>
      <p:sp>
        <p:nvSpPr>
          <p:cNvPr id="33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Bleed Photo with N900 Gradient Left">
    <p:bg>
      <p:bgPr>
        <a:solidFill>
          <a:srgbClr val="FFFFFF"/>
        </a:solidFill>
      </p:bgPr>
    </p:bg>
    <p:spTree>
      <p:nvGrpSpPr>
        <p:cNvPr id="1" name=""/>
        <p:cNvGrpSpPr/>
        <p:nvPr/>
      </p:nvGrpSpPr>
      <p:grpSpPr>
        <a:xfrm>
          <a:off x="0" y="0"/>
          <a:ext cx="0" cy="0"/>
          <a:chOff x="0" y="0"/>
          <a:chExt cx="0" cy="0"/>
        </a:xfrm>
      </p:grpSpPr>
      <p:sp>
        <p:nvSpPr>
          <p:cNvPr id="337" name="Image"/>
          <p:cNvSpPr/>
          <p:nvPr>
            <p:ph type="pic" idx="13"/>
          </p:nvPr>
        </p:nvSpPr>
        <p:spPr>
          <a:xfrm flipH="1">
            <a:off x="0" y="0"/>
            <a:ext cx="24384000" cy="13716000"/>
          </a:xfrm>
          <a:prstGeom prst="rect">
            <a:avLst/>
          </a:prstGeom>
        </p:spPr>
        <p:txBody>
          <a:bodyPr lIns="91439" tIns="45719" rIns="91439" bIns="45719" anchor="t">
            <a:noAutofit/>
          </a:bodyPr>
          <a:lstStyle/>
          <a:p>
            <a:pPr/>
          </a:p>
        </p:txBody>
      </p:sp>
      <p:sp>
        <p:nvSpPr>
          <p:cNvPr id="338" name="Rectangle"/>
          <p:cNvSpPr/>
          <p:nvPr>
            <p:ph type="body" idx="14"/>
          </p:nvPr>
        </p:nvSpPr>
        <p:spPr>
          <a:xfrm rot="10800000">
            <a:off x="0" y="0"/>
            <a:ext cx="21451648" cy="13716001"/>
          </a:xfrm>
          <a:prstGeom prst="rect">
            <a:avLst/>
          </a:prstGeom>
          <a:gradFill>
            <a:gsLst>
              <a:gs pos="48">
                <a:srgbClr val="091E42"/>
              </a:gs>
              <a:gs pos="100000">
                <a:schemeClr val="accent3">
                  <a:hueOff val="10341877"/>
                  <a:satOff val="-14884"/>
                  <a:lumOff val="-32266"/>
                  <a:alpha val="0"/>
                </a:schemeClr>
              </a:gs>
            </a:gsLst>
            <a:path>
              <a:fillToRect l="99684" t="-19255" r="315" b="119255"/>
            </a:path>
          </a:gradFill>
        </p:spPr>
        <p:txBody>
          <a:bodyPr>
            <a:noAutofit/>
          </a:bodyPr>
          <a:lstStyle/>
          <a:p>
            <a:pPr marL="0" indent="0" algn="l" defTabSz="825500">
              <a:spcBef>
                <a:spcPts val="0"/>
              </a:spcBef>
              <a:buSzTx/>
              <a:buNone/>
              <a:defRPr b="0" spc="-36" sz="3600">
                <a:solidFill>
                  <a:srgbClr val="091E42"/>
                </a:solidFill>
              </a:defRPr>
            </a:pPr>
          </a:p>
        </p:txBody>
      </p:sp>
      <p:sp>
        <p:nvSpPr>
          <p:cNvPr id="339" name="Under *Format/Style* you’ll find more options for how to control the gradient.…"/>
          <p:cNvSpPr/>
          <p:nvPr>
            <p:ph type="body" sz="half" idx="15"/>
          </p:nvPr>
        </p:nvSpPr>
        <p:spPr>
          <a:xfrm>
            <a:off x="1527896" y="4546475"/>
            <a:ext cx="9197928" cy="7559041"/>
          </a:xfrm>
          <a:prstGeom prst="rect">
            <a:avLst/>
          </a:prstGeom>
        </p:spPr>
        <p:txBody>
          <a:bodyPr anchor="b">
            <a:spAutoFit/>
          </a:bodyPr>
          <a:lstStyle/>
          <a:p>
            <a:pPr marL="0" indent="0" algn="l" defTabSz="825500">
              <a:spcBef>
                <a:spcPts val="0"/>
              </a:spcBef>
              <a:buSzTx/>
              <a:buNone/>
              <a:defRPr b="0" spc="-48" sz="4800"/>
            </a:pPr>
            <a:r>
              <a:t>Under *Format/Style* you’ll find more options for how to control the gradient.</a:t>
            </a:r>
          </a:p>
          <a:p>
            <a:pPr marL="0" indent="0" algn="l" defTabSz="825500">
              <a:spcBef>
                <a:spcPts val="0"/>
              </a:spcBef>
              <a:buSzTx/>
              <a:buNone/>
              <a:defRPr b="0" spc="-48" sz="4800"/>
            </a:pPr>
          </a:p>
          <a:p>
            <a:pPr marL="0" indent="0" algn="l" defTabSz="825500">
              <a:lnSpc>
                <a:spcPct val="90000"/>
              </a:lnSpc>
              <a:spcBef>
                <a:spcPts val="2500"/>
              </a:spcBef>
              <a:buSzTx/>
              <a:buNone/>
              <a:defRPr spc="-79" sz="8000"/>
            </a:pPr>
            <a:r>
              <a:t>Use a dark gradient overlay to create enough contrast for your text</a:t>
            </a:r>
          </a:p>
        </p:txBody>
      </p:sp>
      <p:sp>
        <p:nvSpPr>
          <p:cNvPr id="34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Bleed Photo with Bar Text">
    <p:bg>
      <p:bgPr>
        <a:solidFill>
          <a:srgbClr val="FFFFFF"/>
        </a:solidFill>
      </p:bgPr>
    </p:bg>
    <p:spTree>
      <p:nvGrpSpPr>
        <p:cNvPr id="1" name=""/>
        <p:cNvGrpSpPr/>
        <p:nvPr/>
      </p:nvGrpSpPr>
      <p:grpSpPr>
        <a:xfrm>
          <a:off x="0" y="0"/>
          <a:ext cx="0" cy="0"/>
          <a:chOff x="0" y="0"/>
          <a:chExt cx="0" cy="0"/>
        </a:xfrm>
      </p:grpSpPr>
      <p:sp>
        <p:nvSpPr>
          <p:cNvPr id="342" name="Image"/>
          <p:cNvSpPr/>
          <p:nvPr>
            <p:ph type="pic" idx="13"/>
          </p:nvPr>
        </p:nvSpPr>
        <p:spPr>
          <a:xfrm>
            <a:off x="0" y="-1"/>
            <a:ext cx="24384000" cy="13716003"/>
          </a:xfrm>
          <a:prstGeom prst="rect">
            <a:avLst/>
          </a:prstGeom>
        </p:spPr>
        <p:txBody>
          <a:bodyPr lIns="91439" tIns="45719" rIns="91439" bIns="45719" anchor="t">
            <a:noAutofit/>
          </a:bodyPr>
          <a:lstStyle/>
          <a:p>
            <a:pPr/>
          </a:p>
        </p:txBody>
      </p:sp>
      <p:sp>
        <p:nvSpPr>
          <p:cNvPr id="343" name="Rectangle"/>
          <p:cNvSpPr/>
          <p:nvPr>
            <p:ph type="body" sz="half" idx="14"/>
          </p:nvPr>
        </p:nvSpPr>
        <p:spPr>
          <a:xfrm>
            <a:off x="2337662" y="-1"/>
            <a:ext cx="8603963" cy="13716001"/>
          </a:xfrm>
          <a:prstGeom prst="rect">
            <a:avLst/>
          </a:prstGeom>
          <a:solidFill>
            <a:srgbClr val="091E42">
              <a:alpha val="80000"/>
            </a:srgbClr>
          </a:solidFill>
        </p:spPr>
        <p:txBody>
          <a:bodyPr>
            <a:noAutofit/>
          </a:bodyPr>
          <a:lstStyle/>
          <a:p>
            <a:pPr marL="0" indent="0" defTabSz="825500">
              <a:spcBef>
                <a:spcPts val="0"/>
              </a:spcBef>
              <a:buSzTx/>
              <a:buNone/>
              <a:defRPr b="0" spc="0" sz="2900">
                <a:latin typeface="Helvetica Light"/>
                <a:ea typeface="Helvetica Light"/>
                <a:cs typeface="Helvetica Light"/>
                <a:sym typeface="Helvetica Light"/>
              </a:defRPr>
            </a:pPr>
          </a:p>
        </p:txBody>
      </p:sp>
      <p:sp>
        <p:nvSpPr>
          <p:cNvPr id="344" name="Use a transparent overlay over a full-width photo"/>
          <p:cNvSpPr/>
          <p:nvPr>
            <p:ph type="body" sz="quarter" idx="15"/>
          </p:nvPr>
        </p:nvSpPr>
        <p:spPr>
          <a:xfrm>
            <a:off x="3406134" y="1926145"/>
            <a:ext cx="6467019" cy="2844801"/>
          </a:xfrm>
          <a:prstGeom prst="rect">
            <a:avLst/>
          </a:prstGeom>
        </p:spPr>
        <p:txBody>
          <a:bodyPr anchor="b">
            <a:spAutoFit/>
          </a:bodyPr>
          <a:lstStyle>
            <a:lvl1pPr marL="0" indent="0" defTabSz="825500">
              <a:spcBef>
                <a:spcPts val="0"/>
              </a:spcBef>
              <a:buSzTx/>
              <a:buNone/>
              <a:defRPr spc="-59" sz="6000"/>
            </a:lvl1pPr>
          </a:lstStyle>
          <a:p>
            <a:pPr/>
            <a:r>
              <a:t>Use a transparent overlay over a full-width photo</a:t>
            </a:r>
          </a:p>
        </p:txBody>
      </p:sp>
      <p:sp>
        <p:nvSpPr>
          <p:cNvPr id="345" name="Line"/>
          <p:cNvSpPr/>
          <p:nvPr>
            <p:ph type="body" sz="quarter" idx="16"/>
          </p:nvPr>
        </p:nvSpPr>
        <p:spPr>
          <a:xfrm>
            <a:off x="5356144" y="5951994"/>
            <a:ext cx="2566999" cy="25402"/>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346" name="Place this column wherever it makes sense on the photo. Select all and then deselect the photo. Hold *Shift* and move."/>
          <p:cNvSpPr/>
          <p:nvPr>
            <p:ph type="body" sz="quarter" idx="17"/>
          </p:nvPr>
        </p:nvSpPr>
        <p:spPr>
          <a:xfrm>
            <a:off x="3406134" y="7158443"/>
            <a:ext cx="6467019" cy="4521201"/>
          </a:xfrm>
          <a:prstGeom prst="rect">
            <a:avLst/>
          </a:prstGeom>
        </p:spPr>
        <p:txBody>
          <a:bodyPr anchor="t">
            <a:spAutoFit/>
          </a:bodyPr>
          <a:lstStyle>
            <a:lvl1pPr marL="0" indent="0" defTabSz="825500">
              <a:spcBef>
                <a:spcPts val="0"/>
              </a:spcBef>
              <a:buSzTx/>
              <a:buNone/>
              <a:defRPr b="0" spc="-48" sz="4800"/>
            </a:lvl1pPr>
          </a:lstStyle>
          <a:p>
            <a:pPr/>
            <a:r>
              <a:t>Place this column wherever it makes sense on the photo. Select all and then deselect the photo. Hold *Shift* and move.</a:t>
            </a:r>
          </a:p>
        </p:txBody>
      </p:sp>
      <p:sp>
        <p:nvSpPr>
          <p:cNvPr id="34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Bleed Photo with Bar Points">
    <p:bg>
      <p:bgPr>
        <a:solidFill>
          <a:srgbClr val="FFFFFF"/>
        </a:solidFill>
      </p:bgPr>
    </p:bg>
    <p:spTree>
      <p:nvGrpSpPr>
        <p:cNvPr id="1" name=""/>
        <p:cNvGrpSpPr/>
        <p:nvPr/>
      </p:nvGrpSpPr>
      <p:grpSpPr>
        <a:xfrm>
          <a:off x="0" y="0"/>
          <a:ext cx="0" cy="0"/>
          <a:chOff x="0" y="0"/>
          <a:chExt cx="0" cy="0"/>
        </a:xfrm>
      </p:grpSpPr>
      <p:sp>
        <p:nvSpPr>
          <p:cNvPr id="349" name="Image"/>
          <p:cNvSpPr/>
          <p:nvPr>
            <p:ph type="pic" idx="13"/>
          </p:nvPr>
        </p:nvSpPr>
        <p:spPr>
          <a:xfrm flipH="1">
            <a:off x="0" y="0"/>
            <a:ext cx="24384000" cy="13716000"/>
          </a:xfrm>
          <a:prstGeom prst="rect">
            <a:avLst/>
          </a:prstGeom>
        </p:spPr>
        <p:txBody>
          <a:bodyPr lIns="91439" tIns="45719" rIns="91439" bIns="45719" anchor="t">
            <a:noAutofit/>
          </a:bodyPr>
          <a:lstStyle/>
          <a:p>
            <a:pPr/>
          </a:p>
        </p:txBody>
      </p:sp>
      <p:sp>
        <p:nvSpPr>
          <p:cNvPr id="350" name="Rectangle"/>
          <p:cNvSpPr/>
          <p:nvPr>
            <p:ph type="body" sz="half" idx="14"/>
          </p:nvPr>
        </p:nvSpPr>
        <p:spPr>
          <a:xfrm rot="21597140">
            <a:off x="11537318" y="-15343"/>
            <a:ext cx="7620001" cy="13728175"/>
          </a:xfrm>
          <a:prstGeom prst="rect">
            <a:avLst/>
          </a:prstGeom>
          <a:solidFill>
            <a:srgbClr val="091E42">
              <a:alpha val="80000"/>
            </a:srgbClr>
          </a:solidFill>
        </p:spPr>
        <p:txBody>
          <a:bodyPr>
            <a:noAutofit/>
          </a:bodyPr>
          <a:lstStyle/>
          <a:p>
            <a:pPr marL="0" indent="0" defTabSz="825500">
              <a:spcBef>
                <a:spcPts val="0"/>
              </a:spcBef>
              <a:buSzTx/>
              <a:buNone/>
              <a:defRPr b="0" spc="0" sz="3600">
                <a:solidFill>
                  <a:srgbClr val="707070"/>
                </a:solidFill>
                <a:latin typeface="Helvetica Light"/>
                <a:ea typeface="Helvetica Light"/>
                <a:cs typeface="Helvetica Light"/>
                <a:sym typeface="Helvetica Light"/>
              </a:defRPr>
            </a:pPr>
          </a:p>
        </p:txBody>
      </p:sp>
      <p:sp>
        <p:nvSpPr>
          <p:cNvPr id="351" name="Voiceover points only"/>
          <p:cNvSpPr/>
          <p:nvPr>
            <p:ph type="body" sz="quarter" idx="15"/>
          </p:nvPr>
        </p:nvSpPr>
        <p:spPr>
          <a:xfrm>
            <a:off x="12966260" y="1162728"/>
            <a:ext cx="4762116" cy="1971676"/>
          </a:xfrm>
          <a:prstGeom prst="rect">
            <a:avLst/>
          </a:prstGeom>
        </p:spPr>
        <p:txBody>
          <a:bodyPr lIns="71437" tIns="71437" rIns="71437" bIns="71437" anchor="t">
            <a:spAutoFit/>
          </a:bodyPr>
          <a:lstStyle>
            <a:lvl1pPr marL="0" indent="0" defTabSz="825500">
              <a:spcBef>
                <a:spcPts val="0"/>
              </a:spcBef>
              <a:buSzTx/>
              <a:buNone/>
              <a:defRPr spc="-59" sz="6000"/>
            </a:lvl1pPr>
          </a:lstStyle>
          <a:p>
            <a:pPr/>
            <a:r>
              <a:t>Voiceover points only </a:t>
            </a:r>
          </a:p>
        </p:txBody>
      </p:sp>
      <p:sp>
        <p:nvSpPr>
          <p:cNvPr id="352" name="Point 1"/>
          <p:cNvSpPr/>
          <p:nvPr>
            <p:ph type="body" sz="quarter" idx="16"/>
          </p:nvPr>
        </p:nvSpPr>
        <p:spPr>
          <a:xfrm>
            <a:off x="12966260" y="5194062"/>
            <a:ext cx="4762116" cy="879476"/>
          </a:xfrm>
          <a:prstGeom prst="rect">
            <a:avLst/>
          </a:prstGeom>
        </p:spPr>
        <p:txBody>
          <a:bodyPr lIns="71437" tIns="71437" rIns="71437" bIns="71437" anchor="t">
            <a:spAutoFit/>
          </a:bodyPr>
          <a:lstStyle>
            <a:lvl1pPr marL="0" indent="0" defTabSz="825500">
              <a:spcBef>
                <a:spcPts val="0"/>
              </a:spcBef>
              <a:buSzTx/>
              <a:buNone/>
              <a:defRPr spc="-48" sz="4800"/>
            </a:lvl1pPr>
          </a:lstStyle>
          <a:p>
            <a:pPr/>
            <a:r>
              <a:t>Point 1</a:t>
            </a:r>
          </a:p>
        </p:txBody>
      </p:sp>
      <p:sp>
        <p:nvSpPr>
          <p:cNvPr id="353" name="Point 2"/>
          <p:cNvSpPr/>
          <p:nvPr>
            <p:ph type="body" sz="quarter" idx="17"/>
          </p:nvPr>
        </p:nvSpPr>
        <p:spPr>
          <a:xfrm>
            <a:off x="12966260" y="7039867"/>
            <a:ext cx="47621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Point 2</a:t>
            </a:r>
          </a:p>
        </p:txBody>
      </p:sp>
      <p:sp>
        <p:nvSpPr>
          <p:cNvPr id="354" name="Point 3"/>
          <p:cNvSpPr/>
          <p:nvPr>
            <p:ph type="body" sz="quarter" idx="18"/>
          </p:nvPr>
        </p:nvSpPr>
        <p:spPr>
          <a:xfrm>
            <a:off x="12966260" y="8885671"/>
            <a:ext cx="47621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Point 3</a:t>
            </a:r>
          </a:p>
        </p:txBody>
      </p:sp>
      <p:sp>
        <p:nvSpPr>
          <p:cNvPr id="355" name="Point 4"/>
          <p:cNvSpPr/>
          <p:nvPr>
            <p:ph type="body" sz="quarter" idx="19"/>
          </p:nvPr>
        </p:nvSpPr>
        <p:spPr>
          <a:xfrm>
            <a:off x="12966260" y="10731476"/>
            <a:ext cx="47621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Point 4</a:t>
            </a:r>
          </a:p>
        </p:txBody>
      </p:sp>
      <p:sp>
        <p:nvSpPr>
          <p:cNvPr id="356" name="Line"/>
          <p:cNvSpPr/>
          <p:nvPr>
            <p:ph type="body" sz="quarter" idx="20"/>
          </p:nvPr>
        </p:nvSpPr>
        <p:spPr>
          <a:xfrm>
            <a:off x="14063819" y="4215033"/>
            <a:ext cx="2567000" cy="1"/>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35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Mission_Illustration Option">
    <p:bg>
      <p:bgPr>
        <a:solidFill>
          <a:srgbClr val="FFFFFF"/>
        </a:solidFill>
      </p:bgPr>
    </p:bg>
    <p:spTree>
      <p:nvGrpSpPr>
        <p:cNvPr id="1" name=""/>
        <p:cNvGrpSpPr/>
        <p:nvPr/>
      </p:nvGrpSpPr>
      <p:grpSpPr>
        <a:xfrm>
          <a:off x="0" y="0"/>
          <a:ext cx="0" cy="0"/>
          <a:chOff x="0" y="0"/>
          <a:chExt cx="0" cy="0"/>
        </a:xfrm>
      </p:grpSpPr>
      <p:sp>
        <p:nvSpPr>
          <p:cNvPr id="359" name="We believe behind every great human achievement, there is a team. Our mission is to unleash the potential of every team."/>
          <p:cNvSpPr/>
          <p:nvPr/>
        </p:nvSpPr>
        <p:spPr>
          <a:xfrm>
            <a:off x="1701800" y="3416576"/>
            <a:ext cx="11912904" cy="231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172B4D"/>
                </a:solidFill>
              </a:defRPr>
            </a:pPr>
            <a:r>
              <a:t>We believe behind every great human achievement, there is a </a:t>
            </a:r>
            <a:r>
              <a:rPr b="1">
                <a:solidFill>
                  <a:srgbClr val="0747A6"/>
                </a:solidFill>
              </a:rPr>
              <a:t>team</a:t>
            </a:r>
            <a:r>
              <a:t>. Our mission is to unleash the potential of every team.</a:t>
            </a:r>
          </a:p>
        </p:txBody>
      </p:sp>
      <p:sp>
        <p:nvSpPr>
          <p:cNvPr id="360" name="OUR MISSION"/>
          <p:cNvSpPr/>
          <p:nvPr/>
        </p:nvSpPr>
        <p:spPr>
          <a:xfrm>
            <a:off x="1698321" y="1010046"/>
            <a:ext cx="8198473" cy="83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cap="all" spc="144">
                <a:solidFill>
                  <a:srgbClr val="0747A6"/>
                </a:solidFill>
              </a:defRPr>
            </a:lvl1pPr>
          </a:lstStyle>
          <a:p>
            <a:pPr/>
            <a:r>
              <a:t>OUR MISSION</a:t>
            </a:r>
          </a:p>
        </p:txBody>
      </p:sp>
      <p:sp>
        <p:nvSpPr>
          <p:cNvPr id="361"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pic>
        <p:nvPicPr>
          <p:cNvPr id="362" name="Image" descr="Image"/>
          <p:cNvPicPr>
            <a:picLocks noChangeAspect="1"/>
          </p:cNvPicPr>
          <p:nvPr/>
        </p:nvPicPr>
        <p:blipFill>
          <a:blip r:embed="rId2">
            <a:extLst/>
          </a:blip>
          <a:stretch>
            <a:fillRect/>
          </a:stretch>
        </p:blipFill>
        <p:spPr>
          <a:xfrm>
            <a:off x="8929094" y="4081628"/>
            <a:ext cx="17042823" cy="9183721"/>
          </a:xfrm>
          <a:prstGeom prst="rect">
            <a:avLst/>
          </a:prstGeom>
          <a:ln w="12700">
            <a:miter lim="400000"/>
          </a:ln>
        </p:spPr>
      </p:pic>
      <p:sp>
        <p:nvSpPr>
          <p:cNvPr id="36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Mission_Text Only_White">
    <p:bg>
      <p:bgPr>
        <a:solidFill>
          <a:srgbClr val="FFFFFF"/>
        </a:solidFill>
      </p:bgPr>
    </p:bg>
    <p:spTree>
      <p:nvGrpSpPr>
        <p:cNvPr id="1" name=""/>
        <p:cNvGrpSpPr/>
        <p:nvPr/>
      </p:nvGrpSpPr>
      <p:grpSpPr>
        <a:xfrm>
          <a:off x="0" y="0"/>
          <a:ext cx="0" cy="0"/>
          <a:chOff x="0" y="0"/>
          <a:chExt cx="0" cy="0"/>
        </a:xfrm>
      </p:grpSpPr>
      <p:sp>
        <p:nvSpPr>
          <p:cNvPr id="365" name="We believe behind every great  human achievement, there is a team.  Our mission is to unleash the potential of every team."/>
          <p:cNvSpPr/>
          <p:nvPr/>
        </p:nvSpPr>
        <p:spPr>
          <a:xfrm>
            <a:off x="2330565" y="4063999"/>
            <a:ext cx="19722869" cy="558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a:defRPr b="1" spc="-90" sz="9000">
                <a:solidFill>
                  <a:srgbClr val="0747A6"/>
                </a:solidFill>
              </a:defRPr>
            </a:pPr>
            <a:r>
              <a:t>We believe behind every great  human achievement, there is a </a:t>
            </a:r>
            <a:r>
              <a:rPr>
                <a:solidFill>
                  <a:srgbClr val="172B4D"/>
                </a:solidFill>
              </a:rPr>
              <a:t>team</a:t>
            </a:r>
            <a:r>
              <a:t>. </a:t>
            </a:r>
            <a:br/>
            <a:r>
              <a:t>Our mission is to unleash the potential of every team.</a:t>
            </a:r>
          </a:p>
        </p:txBody>
      </p:sp>
      <p:sp>
        <p:nvSpPr>
          <p:cNvPr id="366" name="Our Mission"/>
          <p:cNvSpPr/>
          <p:nvPr/>
        </p:nvSpPr>
        <p:spPr>
          <a:xfrm>
            <a:off x="8092764" y="1010046"/>
            <a:ext cx="8198473" cy="83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b="1" cap="all" spc="144">
                <a:solidFill>
                  <a:srgbClr val="0747A6"/>
                </a:solidFill>
              </a:defRPr>
            </a:lvl1pPr>
          </a:lstStyle>
          <a:p>
            <a:pPr/>
            <a:r>
              <a:t>Our Mission</a:t>
            </a:r>
          </a:p>
        </p:txBody>
      </p:sp>
      <p:sp>
        <p:nvSpPr>
          <p:cNvPr id="367" name="Line"/>
          <p:cNvSpPr/>
          <p:nvPr/>
        </p:nvSpPr>
        <p:spPr>
          <a:xfrm>
            <a:off x="10918218"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36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Mission_Text Only_N900">
    <p:bg>
      <p:bgPr>
        <a:solidFill>
          <a:srgbClr val="091E42"/>
        </a:solidFill>
      </p:bgPr>
    </p:bg>
    <p:spTree>
      <p:nvGrpSpPr>
        <p:cNvPr id="1" name=""/>
        <p:cNvGrpSpPr/>
        <p:nvPr/>
      </p:nvGrpSpPr>
      <p:grpSpPr>
        <a:xfrm>
          <a:off x="0" y="0"/>
          <a:ext cx="0" cy="0"/>
          <a:chOff x="0" y="0"/>
          <a:chExt cx="0" cy="0"/>
        </a:xfrm>
      </p:grpSpPr>
      <p:sp>
        <p:nvSpPr>
          <p:cNvPr id="370" name="We believe behind every great  human achievement, there is a team.  Our mission is to unleash the potential of every team."/>
          <p:cNvSpPr/>
          <p:nvPr/>
        </p:nvSpPr>
        <p:spPr>
          <a:xfrm>
            <a:off x="2330565" y="4063999"/>
            <a:ext cx="19722869" cy="558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a:defRPr b="1" spc="-90" sz="9000">
                <a:solidFill>
                  <a:srgbClr val="FFFFFF"/>
                </a:solidFill>
              </a:defRPr>
            </a:pPr>
            <a:r>
              <a:t>We believe behind every great  human achievement, there is a </a:t>
            </a:r>
            <a:r>
              <a:rPr>
                <a:solidFill>
                  <a:schemeClr val="accent2"/>
                </a:solidFill>
              </a:rPr>
              <a:t>team</a:t>
            </a:r>
            <a:r>
              <a:t>. </a:t>
            </a:r>
            <a:br/>
            <a:r>
              <a:t>Our mission is to unleash the potential of every team.</a:t>
            </a:r>
          </a:p>
        </p:txBody>
      </p:sp>
      <p:sp>
        <p:nvSpPr>
          <p:cNvPr id="371" name="Our Mission"/>
          <p:cNvSpPr/>
          <p:nvPr/>
        </p:nvSpPr>
        <p:spPr>
          <a:xfrm>
            <a:off x="8092764" y="1010046"/>
            <a:ext cx="8198473" cy="83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b="1" cap="all" spc="144">
                <a:solidFill>
                  <a:srgbClr val="FFFFFF"/>
                </a:solidFill>
              </a:defRPr>
            </a:lvl1pPr>
          </a:lstStyle>
          <a:p>
            <a:pPr/>
            <a:r>
              <a:t>Our Mission</a:t>
            </a:r>
          </a:p>
        </p:txBody>
      </p:sp>
      <p:sp>
        <p:nvSpPr>
          <p:cNvPr id="372" name="Line"/>
          <p:cNvSpPr/>
          <p:nvPr/>
        </p:nvSpPr>
        <p:spPr>
          <a:xfrm>
            <a:off x="10918218" y="2544916"/>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37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Intro / Outro">
    <p:spTree>
      <p:nvGrpSpPr>
        <p:cNvPr id="1" name=""/>
        <p:cNvGrpSpPr/>
        <p:nvPr/>
      </p:nvGrpSpPr>
      <p:grpSpPr>
        <a:xfrm>
          <a:off x="0" y="0"/>
          <a:ext cx="0" cy="0"/>
          <a:chOff x="0" y="0"/>
          <a:chExt cx="0" cy="0"/>
        </a:xfrm>
      </p:grpSpPr>
      <p:sp>
        <p:nvSpPr>
          <p:cNvPr id="15" name="SPEAKER PERSON  |  SPEAKER TITLE  |  @Socialmediahandle"/>
          <p:cNvSpPr/>
          <p:nvPr>
            <p:ph type="body" sz="quarter" idx="13"/>
          </p:nvPr>
        </p:nvSpPr>
        <p:spPr>
          <a:xfrm>
            <a:off x="1782174" y="11506881"/>
            <a:ext cx="20832352" cy="772320"/>
          </a:xfrm>
          <a:prstGeom prst="rect">
            <a:avLst/>
          </a:prstGeom>
        </p:spPr>
        <p:txBody>
          <a:bodyPr lIns="17859" tIns="17859" rIns="17859" bIns="17859" anchor="t">
            <a:spAutoFit/>
          </a:bodyPr>
          <a:lstStyle>
            <a:lvl1pPr marL="0" indent="0" defTabSz="825500">
              <a:spcBef>
                <a:spcPts val="0"/>
              </a:spcBef>
              <a:buSzTx/>
              <a:buNone/>
              <a:defRPr baseline="31999" cap="all" spc="479" sz="4800"/>
            </a:lvl1pPr>
          </a:lstStyle>
          <a:p>
            <a:pPr/>
            <a:r>
              <a:t>SPEAKER PERSON  |  SPEAKER TITLE  |  @Socialmediahandle</a:t>
            </a:r>
          </a:p>
        </p:txBody>
      </p:sp>
      <p:sp>
        <p:nvSpPr>
          <p:cNvPr id="16" name="Talk Title"/>
          <p:cNvSpPr/>
          <p:nvPr>
            <p:ph type="body" sz="quarter" idx="14"/>
          </p:nvPr>
        </p:nvSpPr>
        <p:spPr>
          <a:xfrm>
            <a:off x="1777658" y="5497859"/>
            <a:ext cx="20828683" cy="1930401"/>
          </a:xfrm>
          <a:prstGeom prst="rect">
            <a:avLst/>
          </a:prstGeom>
        </p:spPr>
        <p:txBody>
          <a:bodyPr anchor="b">
            <a:spAutoFit/>
          </a:bodyPr>
          <a:lstStyle>
            <a:lvl1pPr marL="0" indent="0" defTabSz="825500">
              <a:spcBef>
                <a:spcPts val="0"/>
              </a:spcBef>
              <a:buSzTx/>
              <a:buNone/>
              <a:defRPr spc="-119" sz="12000"/>
            </a:lvl1pPr>
          </a:lstStyle>
          <a:p>
            <a:pPr/>
            <a:r>
              <a:t>Talk Title</a:t>
            </a:r>
          </a:p>
        </p:txBody>
      </p:sp>
      <p:sp>
        <p:nvSpPr>
          <p:cNvPr id="17" name="Subtitle"/>
          <p:cNvSpPr/>
          <p:nvPr>
            <p:ph type="body" sz="quarter" idx="15"/>
          </p:nvPr>
        </p:nvSpPr>
        <p:spPr>
          <a:xfrm>
            <a:off x="1777658" y="7367240"/>
            <a:ext cx="20828683" cy="838201"/>
          </a:xfrm>
          <a:prstGeom prst="rect">
            <a:avLst/>
          </a:prstGeom>
        </p:spPr>
        <p:txBody>
          <a:bodyPr anchor="t">
            <a:spAutoFit/>
          </a:bodyPr>
          <a:lstStyle>
            <a:lvl1pPr marL="0" indent="0" defTabSz="825500">
              <a:spcBef>
                <a:spcPts val="0"/>
              </a:spcBef>
              <a:buSzTx/>
              <a:buNone/>
              <a:defRPr b="0" spc="-48" sz="4800"/>
            </a:lvl1pPr>
          </a:lstStyle>
          <a:p>
            <a:pPr/>
            <a:r>
              <a:t>Subtitle</a:t>
            </a:r>
          </a:p>
        </p:txBody>
      </p:sp>
      <p:sp>
        <p:nvSpPr>
          <p:cNvPr id="18" name="the_gentlewoman_gallery_005.jpg"/>
          <p:cNvSpPr/>
          <p:nvPr>
            <p:ph type="pic" sz="quarter" idx="16"/>
          </p:nvPr>
        </p:nvSpPr>
        <p:spPr>
          <a:xfrm>
            <a:off x="11418290" y="9701353"/>
            <a:ext cx="1547420" cy="1547420"/>
          </a:xfrm>
          <a:prstGeom prst="rect">
            <a:avLst/>
          </a:prstGeom>
        </p:spPr>
        <p:txBody>
          <a:bodyPr lIns="91439" tIns="45719" rIns="91439" bIns="45719" anchor="t">
            <a:noAutofit/>
          </a:bodyPr>
          <a:lstStyle/>
          <a:p>
            <a:pPr/>
          </a:p>
        </p:txBody>
      </p:sp>
      <p:pic>
        <p:nvPicPr>
          <p:cNvPr id="19" name="Image" descr="Image"/>
          <p:cNvPicPr>
            <a:picLocks noChangeAspect="1"/>
          </p:cNvPicPr>
          <p:nvPr/>
        </p:nvPicPr>
        <p:blipFill>
          <a:blip r:embed="rId2">
            <a:extLst/>
          </a:blip>
          <a:stretch>
            <a:fillRect/>
          </a:stretch>
        </p:blipFill>
        <p:spPr>
          <a:xfrm>
            <a:off x="11567459" y="1874716"/>
            <a:ext cx="1249081" cy="1248450"/>
          </a:xfrm>
          <a:prstGeom prst="rect">
            <a:avLst/>
          </a:prstGeom>
          <a:ln w="12700">
            <a:miter lim="400000"/>
          </a:ln>
        </p:spPr>
      </p:pic>
      <p:sp>
        <p:nvSpPr>
          <p:cNvPr id="2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Mission_Photography Option">
    <p:bg>
      <p:bgPr>
        <a:solidFill>
          <a:srgbClr val="FFFFFF"/>
        </a:solidFill>
      </p:bgPr>
    </p:bg>
    <p:spTree>
      <p:nvGrpSpPr>
        <p:cNvPr id="1" name=""/>
        <p:cNvGrpSpPr/>
        <p:nvPr/>
      </p:nvGrpSpPr>
      <p:grpSpPr>
        <a:xfrm>
          <a:off x="0" y="0"/>
          <a:ext cx="0" cy="0"/>
          <a:chOff x="0" y="0"/>
          <a:chExt cx="0" cy="0"/>
        </a:xfrm>
      </p:grpSpPr>
      <p:pic>
        <p:nvPicPr>
          <p:cNvPr id="375" name="Atlassian_BrandingPhotography_D1_KB_8.jpg" descr="Atlassian_BrandingPhotography_D1_KB_8.jpg"/>
          <p:cNvPicPr>
            <a:picLocks noChangeAspect="1"/>
          </p:cNvPicPr>
          <p:nvPr/>
        </p:nvPicPr>
        <p:blipFill>
          <a:blip r:embed="rId2">
            <a:extLst/>
          </a:blip>
          <a:srcRect l="6623" t="0" r="6669" b="26887"/>
          <a:stretch>
            <a:fillRect/>
          </a:stretch>
        </p:blipFill>
        <p:spPr>
          <a:xfrm>
            <a:off x="-4569" y="-1"/>
            <a:ext cx="24380416" cy="13716001"/>
          </a:xfrm>
          <a:prstGeom prst="rect">
            <a:avLst/>
          </a:prstGeom>
          <a:ln w="12700">
            <a:miter lim="400000"/>
          </a:ln>
        </p:spPr>
      </p:pic>
      <p:sp>
        <p:nvSpPr>
          <p:cNvPr id="376" name="We believe behind every great human achievement, there is a team. Our mission is to unleash the potential of every team."/>
          <p:cNvSpPr/>
          <p:nvPr/>
        </p:nvSpPr>
        <p:spPr>
          <a:xfrm>
            <a:off x="1701800" y="3235236"/>
            <a:ext cx="18537838" cy="157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r>
              <a:t>We believe behind every great human achievement, there is a </a:t>
            </a:r>
            <a:r>
              <a:rPr b="1">
                <a:solidFill>
                  <a:srgbClr val="0747A6"/>
                </a:solidFill>
              </a:rPr>
              <a:t>team</a:t>
            </a:r>
            <a:r>
              <a:t>. Our mission is to unleash the potential of every team.</a:t>
            </a:r>
          </a:p>
        </p:txBody>
      </p:sp>
      <p:sp>
        <p:nvSpPr>
          <p:cNvPr id="377" name="Our Mission"/>
          <p:cNvSpPr/>
          <p:nvPr/>
        </p:nvSpPr>
        <p:spPr>
          <a:xfrm>
            <a:off x="1698321" y="1035446"/>
            <a:ext cx="6349009" cy="83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cap="all" spc="144">
                <a:solidFill>
                  <a:srgbClr val="0747A6"/>
                </a:solidFill>
              </a:defRPr>
            </a:lvl1pPr>
          </a:lstStyle>
          <a:p>
            <a:pPr/>
            <a:r>
              <a:t>Our Mission</a:t>
            </a:r>
          </a:p>
        </p:txBody>
      </p:sp>
      <p:sp>
        <p:nvSpPr>
          <p:cNvPr id="378"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37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Values_Overview">
    <p:bg>
      <p:bgPr>
        <a:solidFill>
          <a:srgbClr val="FFFFFF"/>
        </a:solidFill>
      </p:bgPr>
    </p:bg>
    <p:spTree>
      <p:nvGrpSpPr>
        <p:cNvPr id="1" name=""/>
        <p:cNvGrpSpPr/>
        <p:nvPr/>
      </p:nvGrpSpPr>
      <p:grpSpPr>
        <a:xfrm>
          <a:off x="0" y="0"/>
          <a:ext cx="0" cy="0"/>
          <a:chOff x="0" y="0"/>
          <a:chExt cx="0" cy="0"/>
        </a:xfrm>
      </p:grpSpPr>
      <p:sp>
        <p:nvSpPr>
          <p:cNvPr id="381" name="Atlassian Values"/>
          <p:cNvSpPr/>
          <p:nvPr/>
        </p:nvSpPr>
        <p:spPr>
          <a:xfrm>
            <a:off x="1778000" y="1814550"/>
            <a:ext cx="20828000"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spcBef>
                <a:spcPts val="1500"/>
              </a:spcBef>
              <a:buClr>
                <a:srgbClr val="58AEE1"/>
              </a:buClr>
              <a:defRPr b="1" spc="-79" sz="8000">
                <a:solidFill>
                  <a:srgbClr val="31496B"/>
                </a:solidFill>
              </a:defRPr>
            </a:lvl1pPr>
          </a:lstStyle>
          <a:p>
            <a:pPr/>
            <a:r>
              <a:t>Atlassian Values</a:t>
            </a:r>
          </a:p>
        </p:txBody>
      </p:sp>
      <p:sp>
        <p:nvSpPr>
          <p:cNvPr id="382" name="They guide what we do, why we create, and who we hire."/>
          <p:cNvSpPr/>
          <p:nvPr/>
        </p:nvSpPr>
        <p:spPr>
          <a:xfrm>
            <a:off x="4566809" y="3157887"/>
            <a:ext cx="15740580"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defRPr spc="-36" sz="3600">
                <a:solidFill>
                  <a:schemeClr val="accent3">
                    <a:hueOff val="10341877"/>
                    <a:satOff val="-14884"/>
                    <a:lumOff val="-32266"/>
                  </a:schemeClr>
                </a:solidFill>
              </a:defRPr>
            </a:lvl1pPr>
          </a:lstStyle>
          <a:p>
            <a:pPr/>
            <a:r>
              <a:t>They guide what we do, why we create, and who we hire.</a:t>
            </a:r>
          </a:p>
        </p:txBody>
      </p:sp>
      <p:sp>
        <p:nvSpPr>
          <p:cNvPr id="383" name="Open company,  no bullshit"/>
          <p:cNvSpPr/>
          <p:nvPr/>
        </p:nvSpPr>
        <p:spPr>
          <a:xfrm>
            <a:off x="1453809" y="8521149"/>
            <a:ext cx="3810001"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defRPr b="1" spc="-36" sz="3600">
                <a:solidFill>
                  <a:schemeClr val="accent3">
                    <a:hueOff val="10341877"/>
                    <a:satOff val="-14884"/>
                    <a:lumOff val="-32266"/>
                  </a:schemeClr>
                </a:solidFill>
              </a:defRPr>
            </a:pPr>
            <a:r>
              <a:t>Open company, </a:t>
            </a:r>
            <a:br/>
            <a:r>
              <a:t>no bullshit</a:t>
            </a:r>
          </a:p>
        </p:txBody>
      </p:sp>
      <p:sp>
        <p:nvSpPr>
          <p:cNvPr id="384" name="Build with heart &amp; balance"/>
          <p:cNvSpPr/>
          <p:nvPr/>
        </p:nvSpPr>
        <p:spPr>
          <a:xfrm>
            <a:off x="10287000" y="8521149"/>
            <a:ext cx="3810000"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defRPr b="1" spc="-36" sz="3600">
                <a:solidFill>
                  <a:schemeClr val="accent3">
                    <a:hueOff val="10341877"/>
                    <a:satOff val="-14884"/>
                    <a:lumOff val="-32266"/>
                  </a:schemeClr>
                </a:solidFill>
              </a:defRPr>
            </a:pPr>
            <a:r>
              <a:t>Build with heart</a:t>
            </a:r>
            <a:br/>
            <a:r>
              <a:t>&amp; balance</a:t>
            </a:r>
          </a:p>
        </p:txBody>
      </p:sp>
      <p:sp>
        <p:nvSpPr>
          <p:cNvPr id="385" name="Be the change  you seek"/>
          <p:cNvSpPr/>
          <p:nvPr/>
        </p:nvSpPr>
        <p:spPr>
          <a:xfrm>
            <a:off x="14767779" y="8521149"/>
            <a:ext cx="3810001"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defRPr b="1" spc="-36" sz="3600">
                <a:solidFill>
                  <a:schemeClr val="accent3">
                    <a:hueOff val="10341877"/>
                    <a:satOff val="-14884"/>
                    <a:lumOff val="-32266"/>
                  </a:schemeClr>
                </a:solidFill>
              </a:defRPr>
            </a:pPr>
            <a:r>
              <a:t>Be the change </a:t>
            </a:r>
            <a:br/>
            <a:r>
              <a:t>you seek</a:t>
            </a:r>
          </a:p>
        </p:txBody>
      </p:sp>
      <p:sp>
        <p:nvSpPr>
          <p:cNvPr id="386" name="Play,  as a team"/>
          <p:cNvSpPr/>
          <p:nvPr/>
        </p:nvSpPr>
        <p:spPr>
          <a:xfrm>
            <a:off x="5870404" y="8521149"/>
            <a:ext cx="3810001"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defRPr b="1" spc="-36" sz="3600">
                <a:solidFill>
                  <a:schemeClr val="accent3">
                    <a:hueOff val="10341877"/>
                    <a:satOff val="-14884"/>
                    <a:lumOff val="-32266"/>
                  </a:schemeClr>
                </a:solidFill>
              </a:defRPr>
            </a:pPr>
            <a:r>
              <a:t>Play, </a:t>
            </a:r>
            <a:br/>
            <a:r>
              <a:t>as a team</a:t>
            </a:r>
          </a:p>
        </p:txBody>
      </p:sp>
      <p:sp>
        <p:nvSpPr>
          <p:cNvPr id="387" name="Don’t #@!%…"/>
          <p:cNvSpPr/>
          <p:nvPr/>
        </p:nvSpPr>
        <p:spPr>
          <a:xfrm>
            <a:off x="19248558" y="8521149"/>
            <a:ext cx="3810001"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a:defRPr b="1" spc="-36" sz="3600">
                <a:solidFill>
                  <a:schemeClr val="accent3">
                    <a:hueOff val="10341877"/>
                    <a:satOff val="-14884"/>
                    <a:lumOff val="-32266"/>
                  </a:schemeClr>
                </a:solidFill>
              </a:defRPr>
            </a:pPr>
            <a:r>
              <a:t>Don’t #@!% </a:t>
            </a:r>
          </a:p>
          <a:p>
            <a:pPr algn="ctr">
              <a:defRPr b="1" spc="-36" sz="3600">
                <a:solidFill>
                  <a:schemeClr val="accent3">
                    <a:hueOff val="10341877"/>
                    <a:satOff val="-14884"/>
                    <a:lumOff val="-32266"/>
                  </a:schemeClr>
                </a:solidFill>
              </a:defRPr>
            </a:pPr>
            <a:r>
              <a:t>the customer</a:t>
            </a:r>
          </a:p>
        </p:txBody>
      </p:sp>
      <p:pic>
        <p:nvPicPr>
          <p:cNvPr id="388" name="Image" descr="Image"/>
          <p:cNvPicPr>
            <a:picLocks noChangeAspect="1"/>
          </p:cNvPicPr>
          <p:nvPr/>
        </p:nvPicPr>
        <p:blipFill>
          <a:blip r:embed="rId2">
            <a:extLst/>
          </a:blip>
          <a:stretch>
            <a:fillRect/>
          </a:stretch>
        </p:blipFill>
        <p:spPr>
          <a:xfrm>
            <a:off x="1824493" y="5270043"/>
            <a:ext cx="3065059" cy="2818448"/>
          </a:xfrm>
          <a:prstGeom prst="rect">
            <a:avLst/>
          </a:prstGeom>
          <a:ln w="12700">
            <a:miter lim="400000"/>
          </a:ln>
        </p:spPr>
      </p:pic>
      <p:pic>
        <p:nvPicPr>
          <p:cNvPr id="389" name="Image" descr="Image"/>
          <p:cNvPicPr>
            <a:picLocks noChangeAspect="1"/>
          </p:cNvPicPr>
          <p:nvPr/>
        </p:nvPicPr>
        <p:blipFill>
          <a:blip r:embed="rId3">
            <a:extLst/>
          </a:blip>
          <a:stretch>
            <a:fillRect/>
          </a:stretch>
        </p:blipFill>
        <p:spPr>
          <a:xfrm>
            <a:off x="10769600" y="5346700"/>
            <a:ext cx="2832520" cy="2513169"/>
          </a:xfrm>
          <a:prstGeom prst="rect">
            <a:avLst/>
          </a:prstGeom>
          <a:ln w="12700">
            <a:miter lim="400000"/>
          </a:ln>
        </p:spPr>
      </p:pic>
      <p:pic>
        <p:nvPicPr>
          <p:cNvPr id="390" name="Image" descr="Image"/>
          <p:cNvPicPr>
            <a:picLocks noChangeAspect="1"/>
          </p:cNvPicPr>
          <p:nvPr/>
        </p:nvPicPr>
        <p:blipFill>
          <a:blip r:embed="rId4">
            <a:extLst/>
          </a:blip>
          <a:stretch>
            <a:fillRect/>
          </a:stretch>
        </p:blipFill>
        <p:spPr>
          <a:xfrm>
            <a:off x="15486122" y="5196405"/>
            <a:ext cx="2376489" cy="2684172"/>
          </a:xfrm>
          <a:prstGeom prst="rect">
            <a:avLst/>
          </a:prstGeom>
          <a:ln w="12700">
            <a:miter lim="400000"/>
          </a:ln>
        </p:spPr>
      </p:pic>
      <p:pic>
        <p:nvPicPr>
          <p:cNvPr id="391" name="Image" descr="Image"/>
          <p:cNvPicPr>
            <a:picLocks noChangeAspect="1"/>
          </p:cNvPicPr>
          <p:nvPr/>
        </p:nvPicPr>
        <p:blipFill>
          <a:blip r:embed="rId5">
            <a:extLst/>
          </a:blip>
          <a:stretch>
            <a:fillRect/>
          </a:stretch>
        </p:blipFill>
        <p:spPr>
          <a:xfrm>
            <a:off x="19821836" y="5079234"/>
            <a:ext cx="2663636" cy="2654301"/>
          </a:xfrm>
          <a:prstGeom prst="rect">
            <a:avLst/>
          </a:prstGeom>
          <a:ln w="12700">
            <a:miter lim="400000"/>
          </a:ln>
        </p:spPr>
      </p:pic>
      <p:pic>
        <p:nvPicPr>
          <p:cNvPr id="392" name="Image" descr="Image"/>
          <p:cNvPicPr>
            <a:picLocks noChangeAspect="1"/>
          </p:cNvPicPr>
          <p:nvPr/>
        </p:nvPicPr>
        <p:blipFill>
          <a:blip r:embed="rId6">
            <a:extLst/>
          </a:blip>
          <a:stretch>
            <a:fillRect/>
          </a:stretch>
        </p:blipFill>
        <p:spPr>
          <a:xfrm>
            <a:off x="6807474" y="5282434"/>
            <a:ext cx="1929105" cy="2518481"/>
          </a:xfrm>
          <a:prstGeom prst="rect">
            <a:avLst/>
          </a:prstGeom>
          <a:ln w="12700">
            <a:miter lim="400000"/>
          </a:ln>
        </p:spPr>
      </p:pic>
      <p:sp>
        <p:nvSpPr>
          <p:cNvPr id="39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Programs_ShipIt_With # Option">
    <p:bg>
      <p:bgPr>
        <a:solidFill>
          <a:srgbClr val="FFFFFF"/>
        </a:solidFill>
      </p:bgPr>
    </p:bg>
    <p:spTree>
      <p:nvGrpSpPr>
        <p:cNvPr id="1" name=""/>
        <p:cNvGrpSpPr/>
        <p:nvPr/>
      </p:nvGrpSpPr>
      <p:grpSpPr>
        <a:xfrm>
          <a:off x="0" y="0"/>
          <a:ext cx="0" cy="0"/>
          <a:chOff x="0" y="0"/>
          <a:chExt cx="0" cy="0"/>
        </a:xfrm>
      </p:grpSpPr>
      <p:sp>
        <p:nvSpPr>
          <p:cNvPr id="395" name="go/shipit-#"/>
          <p:cNvSpPr/>
          <p:nvPr>
            <p:ph type="body" sz="quarter" idx="13"/>
          </p:nvPr>
        </p:nvSpPr>
        <p:spPr>
          <a:xfrm>
            <a:off x="9826297" y="9718888"/>
            <a:ext cx="4731406" cy="1362076"/>
          </a:xfrm>
          <a:prstGeom prst="rect">
            <a:avLst/>
          </a:prstGeom>
        </p:spPr>
        <p:txBody>
          <a:bodyPr wrap="none" lIns="71437" tIns="71437" rIns="71437" bIns="71437" anchor="t">
            <a:spAutoFit/>
          </a:bodyPr>
          <a:lstStyle>
            <a:lvl1pPr marL="0" indent="0" defTabSz="825500">
              <a:spcBef>
                <a:spcPts val="1500"/>
              </a:spcBef>
              <a:buSzTx/>
              <a:buNone/>
              <a:defRPr spc="-79" sz="8000">
                <a:solidFill>
                  <a:srgbClr val="253858"/>
                </a:solidFill>
              </a:defRPr>
            </a:lvl1pPr>
          </a:lstStyle>
          <a:p>
            <a:pPr/>
            <a:r>
              <a:t>go/shipit-#</a:t>
            </a:r>
          </a:p>
        </p:txBody>
      </p:sp>
      <p:pic>
        <p:nvPicPr>
          <p:cNvPr id="396" name="Image" descr="Image"/>
          <p:cNvPicPr>
            <a:picLocks noChangeAspect="1"/>
          </p:cNvPicPr>
          <p:nvPr/>
        </p:nvPicPr>
        <p:blipFill>
          <a:blip r:embed="rId2">
            <a:extLst/>
          </a:blip>
          <a:stretch>
            <a:fillRect/>
          </a:stretch>
        </p:blipFill>
        <p:spPr>
          <a:xfrm>
            <a:off x="8926698" y="2333056"/>
            <a:ext cx="6530605" cy="6783873"/>
          </a:xfrm>
          <a:prstGeom prst="rect">
            <a:avLst/>
          </a:prstGeom>
          <a:ln w="12700">
            <a:miter lim="400000"/>
          </a:ln>
        </p:spPr>
      </p:pic>
      <p:sp>
        <p:nvSpPr>
          <p:cNvPr id="39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Programs_ShipIt">
    <p:bg>
      <p:bgPr>
        <a:solidFill>
          <a:srgbClr val="FFFFFF"/>
        </a:solidFill>
      </p:bgPr>
    </p:bg>
    <p:spTree>
      <p:nvGrpSpPr>
        <p:cNvPr id="1" name=""/>
        <p:cNvGrpSpPr/>
        <p:nvPr/>
      </p:nvGrpSpPr>
      <p:grpSpPr>
        <a:xfrm>
          <a:off x="0" y="0"/>
          <a:ext cx="0" cy="0"/>
          <a:chOff x="0" y="0"/>
          <a:chExt cx="0" cy="0"/>
        </a:xfrm>
      </p:grpSpPr>
      <p:sp>
        <p:nvSpPr>
          <p:cNvPr id="399" name="ShipIt…"/>
          <p:cNvSpPr/>
          <p:nvPr/>
        </p:nvSpPr>
        <p:spPr>
          <a:xfrm>
            <a:off x="12190321" y="4324153"/>
            <a:ext cx="10417562" cy="3721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spcBef>
                <a:spcPts val="1500"/>
              </a:spcBef>
              <a:defRPr b="1" spc="-79" sz="8000">
                <a:solidFill>
                  <a:srgbClr val="253858"/>
                </a:solidFill>
              </a:defRPr>
            </a:pPr>
            <a:r>
              <a:t>ShipIt</a:t>
            </a:r>
          </a:p>
          <a:p>
            <a:pPr/>
            <a:r>
              <a:t>24 hours to innovate. </a:t>
            </a:r>
            <a:br/>
            <a:r>
              <a:t>It’s like 20% time. </a:t>
            </a:r>
            <a:br/>
            <a:r>
              <a:t>On steroids.</a:t>
            </a:r>
          </a:p>
        </p:txBody>
      </p:sp>
      <p:pic>
        <p:nvPicPr>
          <p:cNvPr id="400" name="Image" descr="Image"/>
          <p:cNvPicPr>
            <a:picLocks noChangeAspect="1"/>
          </p:cNvPicPr>
          <p:nvPr/>
        </p:nvPicPr>
        <p:blipFill>
          <a:blip r:embed="rId2">
            <a:extLst/>
          </a:blip>
          <a:stretch>
            <a:fillRect/>
          </a:stretch>
        </p:blipFill>
        <p:spPr>
          <a:xfrm>
            <a:off x="5046217" y="3589284"/>
            <a:ext cx="6043077" cy="6277438"/>
          </a:xfrm>
          <a:prstGeom prst="rect">
            <a:avLst/>
          </a:prstGeom>
          <a:ln w="12700">
            <a:miter lim="400000"/>
          </a:ln>
        </p:spPr>
      </p:pic>
      <p:sp>
        <p:nvSpPr>
          <p:cNvPr id="401"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Programs_Foundation">
    <p:bg>
      <p:bgPr>
        <a:solidFill>
          <a:srgbClr val="FFFFFF"/>
        </a:solidFill>
      </p:bgPr>
    </p:bg>
    <p:spTree>
      <p:nvGrpSpPr>
        <p:cNvPr id="1" name=""/>
        <p:cNvGrpSpPr/>
        <p:nvPr/>
      </p:nvGrpSpPr>
      <p:grpSpPr>
        <a:xfrm>
          <a:off x="0" y="0"/>
          <a:ext cx="0" cy="0"/>
          <a:chOff x="0" y="0"/>
          <a:chExt cx="0" cy="0"/>
        </a:xfrm>
      </p:grpSpPr>
      <p:sp>
        <p:nvSpPr>
          <p:cNvPr id="403" name="Foundation…"/>
          <p:cNvSpPr/>
          <p:nvPr/>
        </p:nvSpPr>
        <p:spPr>
          <a:xfrm>
            <a:off x="12190321" y="4324153"/>
            <a:ext cx="9068198" cy="3721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spcBef>
                <a:spcPts val="1500"/>
              </a:spcBef>
              <a:defRPr b="1" spc="-79" sz="8000">
                <a:solidFill>
                  <a:srgbClr val="253858"/>
                </a:solidFill>
              </a:defRPr>
            </a:pPr>
            <a:r>
              <a:t>Foundation</a:t>
            </a:r>
          </a:p>
          <a:p>
            <a:pPr/>
            <a:r>
              <a:t>We created the Atlassian Foundation with the vision of helping make the world better.</a:t>
            </a:r>
          </a:p>
        </p:txBody>
      </p:sp>
      <p:pic>
        <p:nvPicPr>
          <p:cNvPr id="404" name="Image" descr="Image"/>
          <p:cNvPicPr>
            <a:picLocks noChangeAspect="1"/>
          </p:cNvPicPr>
          <p:nvPr/>
        </p:nvPicPr>
        <p:blipFill>
          <a:blip r:embed="rId2">
            <a:extLst/>
          </a:blip>
          <a:stretch>
            <a:fillRect/>
          </a:stretch>
        </p:blipFill>
        <p:spPr>
          <a:xfrm>
            <a:off x="5141913" y="3928898"/>
            <a:ext cx="5858204" cy="5858204"/>
          </a:xfrm>
          <a:prstGeom prst="rect">
            <a:avLst/>
          </a:prstGeom>
          <a:ln w="12700">
            <a:miter lim="400000"/>
          </a:ln>
        </p:spPr>
      </p:pic>
      <p:sp>
        <p:nvSpPr>
          <p:cNvPr id="40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Programs_Pledge 1%">
    <p:bg>
      <p:bgPr>
        <a:solidFill>
          <a:srgbClr val="FFFFFF"/>
        </a:solidFill>
      </p:bgPr>
    </p:bg>
    <p:spTree>
      <p:nvGrpSpPr>
        <p:cNvPr id="1" name=""/>
        <p:cNvGrpSpPr/>
        <p:nvPr/>
      </p:nvGrpSpPr>
      <p:grpSpPr>
        <a:xfrm>
          <a:off x="0" y="0"/>
          <a:ext cx="0" cy="0"/>
          <a:chOff x="0" y="0"/>
          <a:chExt cx="0" cy="0"/>
        </a:xfrm>
      </p:grpSpPr>
      <p:sp>
        <p:nvSpPr>
          <p:cNvPr id="407" name="Giving Back…"/>
          <p:cNvSpPr/>
          <p:nvPr/>
        </p:nvSpPr>
        <p:spPr>
          <a:xfrm>
            <a:off x="12190321" y="4324153"/>
            <a:ext cx="9068198" cy="445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spcBef>
                <a:spcPts val="1500"/>
              </a:spcBef>
              <a:defRPr b="1" spc="-79" sz="8000">
                <a:solidFill>
                  <a:srgbClr val="253858"/>
                </a:solidFill>
              </a:defRPr>
            </a:pPr>
            <a:r>
              <a:t>Giving Back</a:t>
            </a:r>
          </a:p>
          <a:p>
            <a:pPr/>
            <a:r>
              <a:t>As a company, we contribute 1% of annual profits, 1% of employee time, and 1% of company equity to the foundation.</a:t>
            </a:r>
          </a:p>
        </p:txBody>
      </p:sp>
      <p:grpSp>
        <p:nvGrpSpPr>
          <p:cNvPr id="411" name="Group"/>
          <p:cNvGrpSpPr/>
          <p:nvPr/>
        </p:nvGrpSpPr>
        <p:grpSpPr>
          <a:xfrm>
            <a:off x="5105564" y="3879137"/>
            <a:ext cx="5938238" cy="5903912"/>
            <a:chOff x="0" y="0"/>
            <a:chExt cx="5938236" cy="5903910"/>
          </a:xfrm>
        </p:grpSpPr>
        <p:pic>
          <p:nvPicPr>
            <p:cNvPr id="408" name="Image" descr="Image"/>
            <p:cNvPicPr>
              <a:picLocks noChangeAspect="1"/>
            </p:cNvPicPr>
            <p:nvPr/>
          </p:nvPicPr>
          <p:blipFill>
            <a:blip r:embed="rId2">
              <a:extLst/>
            </a:blip>
            <a:srcRect l="53452" t="0" r="0" b="0"/>
            <a:stretch>
              <a:fillRect/>
            </a:stretch>
          </p:blipFill>
          <p:spPr>
            <a:xfrm>
              <a:off x="0" y="0"/>
              <a:ext cx="5938237" cy="5903911"/>
            </a:xfrm>
            <a:prstGeom prst="rect">
              <a:avLst/>
            </a:prstGeom>
            <a:ln w="12700" cap="flat">
              <a:noFill/>
              <a:miter lim="400000"/>
            </a:ln>
            <a:effectLst/>
          </p:spPr>
        </p:pic>
        <p:sp>
          <p:nvSpPr>
            <p:cNvPr id="409" name="Rectangle"/>
            <p:cNvSpPr/>
            <p:nvPr/>
          </p:nvSpPr>
          <p:spPr>
            <a:xfrm>
              <a:off x="1481748" y="1385949"/>
              <a:ext cx="2990979" cy="267440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a:defRPr spc="0" sz="3600">
                  <a:solidFill>
                    <a:srgbClr val="FFFFFF"/>
                  </a:solidFill>
                  <a:latin typeface="Helvetica Light"/>
                  <a:ea typeface="Helvetica Light"/>
                  <a:cs typeface="Helvetica Light"/>
                  <a:sym typeface="Helvetica Light"/>
                </a:defRPr>
              </a:pPr>
            </a:p>
          </p:txBody>
        </p:sp>
        <p:pic>
          <p:nvPicPr>
            <p:cNvPr id="410" name="CFB-0241-1-Logo.pdf" descr="CFB-0241-1-Logo.pdf"/>
            <p:cNvPicPr>
              <a:picLocks noChangeAspect="1"/>
            </p:cNvPicPr>
            <p:nvPr/>
          </p:nvPicPr>
          <p:blipFill>
            <a:blip r:embed="rId3">
              <a:extLst/>
            </a:blip>
            <a:stretch>
              <a:fillRect/>
            </a:stretch>
          </p:blipFill>
          <p:spPr>
            <a:xfrm>
              <a:off x="1634603" y="1537282"/>
              <a:ext cx="2685269" cy="2421864"/>
            </a:xfrm>
            <a:prstGeom prst="rect">
              <a:avLst/>
            </a:prstGeom>
            <a:ln w="12700" cap="flat">
              <a:noFill/>
              <a:miter lim="400000"/>
            </a:ln>
            <a:effectLst/>
          </p:spPr>
        </p:pic>
      </p:grpSp>
      <p:sp>
        <p:nvSpPr>
          <p:cNvPr id="412"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fidential to Atlassians">
    <p:bg>
      <p:bgPr>
        <a:solidFill>
          <a:srgbClr val="FFFFFF"/>
        </a:solidFill>
      </p:bgPr>
    </p:bg>
    <p:spTree>
      <p:nvGrpSpPr>
        <p:cNvPr id="1" name=""/>
        <p:cNvGrpSpPr/>
        <p:nvPr/>
      </p:nvGrpSpPr>
      <p:grpSpPr>
        <a:xfrm>
          <a:off x="0" y="0"/>
          <a:ext cx="0" cy="0"/>
          <a:chOff x="0" y="0"/>
          <a:chExt cx="0" cy="0"/>
        </a:xfrm>
      </p:grpSpPr>
      <p:sp>
        <p:nvSpPr>
          <p:cNvPr id="414" name="Confidential…"/>
          <p:cNvSpPr/>
          <p:nvPr/>
        </p:nvSpPr>
        <p:spPr>
          <a:xfrm>
            <a:off x="12190321" y="4324153"/>
            <a:ext cx="10417562" cy="2247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spcBef>
                <a:spcPts val="1500"/>
              </a:spcBef>
              <a:defRPr b="1" spc="-79" sz="8000">
                <a:solidFill>
                  <a:srgbClr val="253858"/>
                </a:solidFill>
              </a:defRPr>
            </a:pPr>
            <a:r>
              <a:t>Confidential</a:t>
            </a:r>
          </a:p>
          <a:p>
            <a:pPr/>
            <a:r>
              <a:t>No tweets, photos, etc.</a:t>
            </a:r>
          </a:p>
        </p:txBody>
      </p:sp>
      <p:pic>
        <p:nvPicPr>
          <p:cNvPr id="415" name="Image" descr="Image"/>
          <p:cNvPicPr>
            <a:picLocks noChangeAspect="1"/>
          </p:cNvPicPr>
          <p:nvPr/>
        </p:nvPicPr>
        <p:blipFill>
          <a:blip r:embed="rId2">
            <a:extLst/>
          </a:blip>
          <a:stretch>
            <a:fillRect/>
          </a:stretch>
        </p:blipFill>
        <p:spPr>
          <a:xfrm>
            <a:off x="5141929" y="3932173"/>
            <a:ext cx="5851653" cy="5851654"/>
          </a:xfrm>
          <a:prstGeom prst="rect">
            <a:avLst/>
          </a:prstGeom>
          <a:ln w="12700">
            <a:miter lim="400000"/>
          </a:ln>
        </p:spPr>
      </p:pic>
      <p:sp>
        <p:nvSpPr>
          <p:cNvPr id="41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fidential Bar Use Example">
    <p:bg>
      <p:bgPr>
        <a:solidFill>
          <a:srgbClr val="FFFFFF"/>
        </a:solidFill>
      </p:bgPr>
    </p:bg>
    <p:spTree>
      <p:nvGrpSpPr>
        <p:cNvPr id="1" name=""/>
        <p:cNvGrpSpPr/>
        <p:nvPr/>
      </p:nvGrpSpPr>
      <p:grpSpPr>
        <a:xfrm>
          <a:off x="0" y="0"/>
          <a:ext cx="0" cy="0"/>
          <a:chOff x="0" y="0"/>
          <a:chExt cx="0" cy="0"/>
        </a:xfrm>
      </p:grpSpPr>
      <p:sp>
        <p:nvSpPr>
          <p:cNvPr id="418" name="Rectangle"/>
          <p:cNvSpPr/>
          <p:nvPr/>
        </p:nvSpPr>
        <p:spPr>
          <a:xfrm>
            <a:off x="6347294" y="0"/>
            <a:ext cx="18036706" cy="13716001"/>
          </a:xfrm>
          <a:prstGeom prst="rect">
            <a:avLst/>
          </a:prstGeom>
          <a:solidFill>
            <a:srgbClr val="091E42"/>
          </a:solidFill>
          <a:ln w="12700">
            <a:miter lim="400000"/>
          </a:ln>
        </p:spPr>
        <p:txBody>
          <a:bodyPr lIns="50800" tIns="50800" rIns="50800" bIns="50800" anchor="ctr"/>
          <a:lstStyle/>
          <a:p>
            <a:pPr>
              <a:defRPr spc="-36" sz="3600">
                <a:solidFill>
                  <a:schemeClr val="accent3">
                    <a:hueOff val="10341877"/>
                    <a:satOff val="-14884"/>
                    <a:lumOff val="-32266"/>
                  </a:schemeClr>
                </a:solidFill>
              </a:defRPr>
            </a:pPr>
          </a:p>
        </p:txBody>
      </p:sp>
      <p:sp>
        <p:nvSpPr>
          <p:cNvPr id="419" name="Square"/>
          <p:cNvSpPr/>
          <p:nvPr/>
        </p:nvSpPr>
        <p:spPr>
          <a:xfrm rot="18900000">
            <a:off x="6016374" y="3239623"/>
            <a:ext cx="661841" cy="661841"/>
          </a:xfrm>
          <a:prstGeom prst="rect">
            <a:avLst/>
          </a:prstGeom>
          <a:solidFill>
            <a:srgbClr val="FFFFFF"/>
          </a:solidFill>
          <a:ln w="12700">
            <a:miter lim="400000"/>
          </a:ln>
        </p:spPr>
        <p:txBody>
          <a:bodyPr lIns="50800" tIns="50800" rIns="50800" bIns="50800" anchor="ctr"/>
          <a:lstStyle/>
          <a:p>
            <a:pPr algn="ctr">
              <a:defRPr spc="0" sz="3200">
                <a:solidFill>
                  <a:schemeClr val="accent1">
                    <a:hueOff val="-417200"/>
                    <a:satOff val="-79665"/>
                    <a:lumOff val="48516"/>
                  </a:schemeClr>
                </a:solidFill>
                <a:latin typeface="Helvetica Light"/>
                <a:ea typeface="Helvetica Light"/>
                <a:cs typeface="Helvetica Light"/>
                <a:sym typeface="Helvetica Light"/>
              </a:defRPr>
            </a:pPr>
          </a:p>
        </p:txBody>
      </p:sp>
      <p:sp>
        <p:nvSpPr>
          <p:cNvPr id="420" name="We’re really stealth…"/>
          <p:cNvSpPr/>
          <p:nvPr/>
        </p:nvSpPr>
        <p:spPr>
          <a:xfrm>
            <a:off x="8697486" y="2287578"/>
            <a:ext cx="13716001" cy="2489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defRPr b="1" spc="-59" sz="6000">
                <a:solidFill>
                  <a:srgbClr val="FFFFFF"/>
                </a:solidFill>
              </a:defRPr>
            </a:pPr>
            <a:r>
              <a:t>We’re really stealth</a:t>
            </a:r>
          </a:p>
          <a:p>
            <a:pPr>
              <a:defRPr>
                <a:solidFill>
                  <a:srgbClr val="FFFFFF"/>
                </a:solidFill>
              </a:defRPr>
            </a:pPr>
            <a:r>
              <a:t>Sometimes we have super cool, secret agent-y things going on here at Atlassian.</a:t>
            </a:r>
          </a:p>
        </p:txBody>
      </p:sp>
      <p:sp>
        <p:nvSpPr>
          <p:cNvPr id="421" name="The red bar isn’t locked on this slide…"/>
          <p:cNvSpPr/>
          <p:nvPr/>
        </p:nvSpPr>
        <p:spPr>
          <a:xfrm>
            <a:off x="8697486" y="5841760"/>
            <a:ext cx="13716001" cy="2489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defRPr b="1" spc="-59" sz="6000">
                <a:solidFill>
                  <a:srgbClr val="FFFFFF"/>
                </a:solidFill>
              </a:defRPr>
            </a:pPr>
            <a:r>
              <a:t>The red bar isn’t locked on this slide</a:t>
            </a:r>
          </a:p>
          <a:p>
            <a:pPr>
              <a:defRPr>
                <a:solidFill>
                  <a:srgbClr val="FFFFFF"/>
                </a:solidFill>
              </a:defRPr>
            </a:pPr>
            <a:r>
              <a:t>Grab the red bar above and place it over any of your slides that you need to mark as confidential.</a:t>
            </a:r>
          </a:p>
        </p:txBody>
      </p:sp>
      <p:sp>
        <p:nvSpPr>
          <p:cNvPr id="422" name="Placement…"/>
          <p:cNvSpPr/>
          <p:nvPr/>
        </p:nvSpPr>
        <p:spPr>
          <a:xfrm>
            <a:off x="8697486" y="9392962"/>
            <a:ext cx="13716001" cy="2489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defRPr b="1" spc="-59" sz="6000">
                <a:solidFill>
                  <a:srgbClr val="FFFFFF"/>
                </a:solidFill>
              </a:defRPr>
            </a:pPr>
            <a:r>
              <a:t>Placement</a:t>
            </a:r>
          </a:p>
          <a:p>
            <a:pPr>
              <a:defRPr>
                <a:solidFill>
                  <a:srgbClr val="FFFFFF"/>
                </a:solidFill>
              </a:defRPr>
            </a:pPr>
            <a:r>
              <a:t>You can also put it on the bottom of the slide if that suits your slide better. </a:t>
            </a:r>
          </a:p>
        </p:txBody>
      </p:sp>
      <p:pic>
        <p:nvPicPr>
          <p:cNvPr id="423" name="Image" descr="Image"/>
          <p:cNvPicPr>
            <a:picLocks noChangeAspect="1"/>
          </p:cNvPicPr>
          <p:nvPr/>
        </p:nvPicPr>
        <p:blipFill>
          <a:blip r:embed="rId2">
            <a:extLst/>
          </a:blip>
          <a:stretch>
            <a:fillRect/>
          </a:stretch>
        </p:blipFill>
        <p:spPr>
          <a:xfrm>
            <a:off x="2059725" y="2384274"/>
            <a:ext cx="2288426" cy="2372539"/>
          </a:xfrm>
          <a:prstGeom prst="rect">
            <a:avLst/>
          </a:prstGeom>
          <a:ln w="12700">
            <a:miter lim="400000"/>
          </a:ln>
        </p:spPr>
      </p:pic>
      <p:pic>
        <p:nvPicPr>
          <p:cNvPr id="424" name="Image" descr="Image"/>
          <p:cNvPicPr>
            <a:picLocks noChangeAspect="1"/>
          </p:cNvPicPr>
          <p:nvPr/>
        </p:nvPicPr>
        <p:blipFill>
          <a:blip r:embed="rId3">
            <a:extLst/>
          </a:blip>
          <a:stretch>
            <a:fillRect/>
          </a:stretch>
        </p:blipFill>
        <p:spPr>
          <a:xfrm>
            <a:off x="1838179" y="6076213"/>
            <a:ext cx="2731517" cy="2325574"/>
          </a:xfrm>
          <a:prstGeom prst="rect">
            <a:avLst/>
          </a:prstGeom>
          <a:ln w="12700">
            <a:miter lim="400000"/>
          </a:ln>
        </p:spPr>
      </p:pic>
      <p:sp>
        <p:nvSpPr>
          <p:cNvPr id="425" name="CONFIDENTIAL DO NOT SHARE"/>
          <p:cNvSpPr/>
          <p:nvPr>
            <p:ph type="body" sz="quarter" idx="13"/>
          </p:nvPr>
        </p:nvSpPr>
        <p:spPr>
          <a:xfrm>
            <a:off x="-1" y="0"/>
            <a:ext cx="24384001" cy="1518286"/>
          </a:xfrm>
          <a:prstGeom prst="rect">
            <a:avLst/>
          </a:prstGeom>
          <a:solidFill>
            <a:schemeClr val="accent5">
              <a:hueOff val="63380"/>
              <a:satOff val="-9054"/>
              <a:lumOff val="-13740"/>
            </a:schemeClr>
          </a:solidFill>
        </p:spPr>
        <p:txBody>
          <a:bodyPr>
            <a:noAutofit/>
          </a:bodyPr>
          <a:lstStyle/>
          <a:p>
            <a:pPr marL="0" indent="0" defTabSz="825500">
              <a:spcBef>
                <a:spcPts val="0"/>
              </a:spcBef>
              <a:buSzTx/>
              <a:buNone/>
              <a:defRPr cap="all" spc="144" sz="4800"/>
            </a:pPr>
            <a:r>
              <a:t>CONFIDENTIAL </a:t>
            </a:r>
            <a:r>
              <a:rPr b="0"/>
              <a:t>DO NOT SHARE</a:t>
            </a:r>
          </a:p>
        </p:txBody>
      </p:sp>
      <p:sp>
        <p:nvSpPr>
          <p:cNvPr id="426" name="Image"/>
          <p:cNvSpPr/>
          <p:nvPr>
            <p:ph type="pic" sz="quarter" idx="14"/>
          </p:nvPr>
        </p:nvSpPr>
        <p:spPr>
          <a:xfrm>
            <a:off x="1656790" y="9721187"/>
            <a:ext cx="3094313" cy="2404758"/>
          </a:xfrm>
          <a:prstGeom prst="rect">
            <a:avLst/>
          </a:prstGeom>
        </p:spPr>
        <p:txBody>
          <a:bodyPr lIns="91439" tIns="45719" rIns="91439" bIns="45719" anchor="t">
            <a:noAutofit/>
          </a:bodyPr>
          <a:lstStyle/>
          <a:p>
            <a:pPr/>
          </a:p>
        </p:txBody>
      </p:sp>
      <p:sp>
        <p:nvSpPr>
          <p:cNvPr id="42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Introducing' Screenshot">
    <p:bg>
      <p:bgPr>
        <a:solidFill>
          <a:srgbClr val="FFFFFF"/>
        </a:solidFill>
      </p:bgPr>
    </p:bg>
    <p:spTree>
      <p:nvGrpSpPr>
        <p:cNvPr id="1" name=""/>
        <p:cNvGrpSpPr/>
        <p:nvPr/>
      </p:nvGrpSpPr>
      <p:grpSpPr>
        <a:xfrm>
          <a:off x="0" y="0"/>
          <a:ext cx="0" cy="0"/>
          <a:chOff x="0" y="0"/>
          <a:chExt cx="0" cy="0"/>
        </a:xfrm>
      </p:grpSpPr>
      <p:pic>
        <p:nvPicPr>
          <p:cNvPr id="429" name="macOS-Sierra-Wallpaper-Macbook-Wallpaper.jpg" descr="macOS-Sierra-Wallpaper-Macbook-Wallpaper.jpg"/>
          <p:cNvPicPr>
            <a:picLocks noChangeAspect="1"/>
          </p:cNvPicPr>
          <p:nvPr/>
        </p:nvPicPr>
        <p:blipFill>
          <a:blip r:embed="rId2">
            <a:extLst/>
          </a:blip>
          <a:srcRect l="0" t="10272" r="0" b="0"/>
          <a:stretch>
            <a:fillRect/>
          </a:stretch>
        </p:blipFill>
        <p:spPr>
          <a:xfrm>
            <a:off x="-37033" y="0"/>
            <a:ext cx="24458066" cy="13716000"/>
          </a:xfrm>
          <a:prstGeom prst="rect">
            <a:avLst/>
          </a:prstGeom>
          <a:ln w="12700">
            <a:miter lim="400000"/>
          </a:ln>
        </p:spPr>
      </p:pic>
      <p:pic>
        <p:nvPicPr>
          <p:cNvPr id="430" name="Safari_chrome.png" descr="Safari_chrome.png"/>
          <p:cNvPicPr>
            <a:picLocks noChangeAspect="1"/>
          </p:cNvPicPr>
          <p:nvPr/>
        </p:nvPicPr>
        <p:blipFill>
          <a:blip r:embed="rId3">
            <a:extLst/>
          </a:blip>
          <a:srcRect l="0" t="0" r="0" b="40824"/>
          <a:stretch>
            <a:fillRect/>
          </a:stretch>
        </p:blipFill>
        <p:spPr>
          <a:xfrm>
            <a:off x="-99059" y="165662"/>
            <a:ext cx="24582118" cy="14088533"/>
          </a:xfrm>
          <a:prstGeom prst="rect">
            <a:avLst/>
          </a:prstGeom>
          <a:ln w="12700">
            <a:miter lim="400000"/>
          </a:ln>
        </p:spPr>
      </p:pic>
      <p:sp>
        <p:nvSpPr>
          <p:cNvPr id="431" name="Board + Dev Panel Stage2.png"/>
          <p:cNvSpPr/>
          <p:nvPr>
            <p:ph type="pic" idx="13"/>
          </p:nvPr>
        </p:nvSpPr>
        <p:spPr>
          <a:xfrm>
            <a:off x="1032403" y="1575326"/>
            <a:ext cx="22304325" cy="12178996"/>
          </a:xfrm>
          <a:prstGeom prst="rect">
            <a:avLst/>
          </a:prstGeom>
        </p:spPr>
        <p:txBody>
          <a:bodyPr lIns="91439" tIns="45719" rIns="91439" bIns="45719" anchor="t">
            <a:noAutofit/>
          </a:bodyPr>
          <a:lstStyle/>
          <a:p>
            <a:pPr/>
          </a:p>
        </p:txBody>
      </p:sp>
      <p:sp>
        <p:nvSpPr>
          <p:cNvPr id="432" name="Rectangle"/>
          <p:cNvSpPr/>
          <p:nvPr/>
        </p:nvSpPr>
        <p:spPr>
          <a:xfrm>
            <a:off x="-1" y="0"/>
            <a:ext cx="24384001" cy="13716000"/>
          </a:xfrm>
          <a:prstGeom prst="rect">
            <a:avLst/>
          </a:prstGeom>
          <a:solidFill>
            <a:srgbClr val="091E42">
              <a:alpha val="95220"/>
            </a:srgbClr>
          </a:solidFill>
          <a:ln w="12700">
            <a:miter lim="400000"/>
          </a:ln>
        </p:spPr>
        <p:txBody>
          <a:bodyPr lIns="50800" tIns="50800" rIns="50800" bIns="50800" anchor="ctr"/>
          <a:lstStyle/>
          <a:p>
            <a:pPr>
              <a:defRPr spc="-36" sz="3600"/>
            </a:pPr>
          </a:p>
        </p:txBody>
      </p:sp>
      <p:sp>
        <p:nvSpPr>
          <p:cNvPr id="433" name="Introducing…"/>
          <p:cNvSpPr/>
          <p:nvPr>
            <p:ph type="body" sz="quarter" idx="14"/>
          </p:nvPr>
        </p:nvSpPr>
        <p:spPr>
          <a:xfrm>
            <a:off x="7442847" y="4970136"/>
            <a:ext cx="9483488" cy="2057401"/>
          </a:xfrm>
          <a:prstGeom prst="rect">
            <a:avLst/>
          </a:prstGeom>
        </p:spPr>
        <p:txBody>
          <a:bodyPr wrap="none" anchor="t">
            <a:spAutoFit/>
          </a:bodyPr>
          <a:lstStyle/>
          <a:p>
            <a:pPr marL="0" indent="0" defTabSz="825500">
              <a:spcBef>
                <a:spcPts val="0"/>
              </a:spcBef>
              <a:buSzTx/>
              <a:buNone/>
              <a:defRPr b="0" spc="-48" sz="4800"/>
            </a:pPr>
            <a:r>
              <a:t>Introducing</a:t>
            </a:r>
          </a:p>
          <a:p>
            <a:pPr marL="0" indent="0" defTabSz="825500">
              <a:lnSpc>
                <a:spcPct val="90000"/>
              </a:lnSpc>
              <a:spcBef>
                <a:spcPts val="2500"/>
              </a:spcBef>
              <a:buSzTx/>
              <a:buNone/>
              <a:defRPr spc="-79" sz="8000"/>
            </a:pPr>
            <a:r>
              <a:t>Screenshot Intro Text</a:t>
            </a:r>
          </a:p>
        </p:txBody>
      </p:sp>
      <p:sp>
        <p:nvSpPr>
          <p:cNvPr id="434"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rowser Window on OS Desktop">
    <p:bg>
      <p:bgPr>
        <a:solidFill>
          <a:srgbClr val="FFFFFF"/>
        </a:solidFill>
      </p:bgPr>
    </p:bg>
    <p:spTree>
      <p:nvGrpSpPr>
        <p:cNvPr id="1" name=""/>
        <p:cNvGrpSpPr/>
        <p:nvPr/>
      </p:nvGrpSpPr>
      <p:grpSpPr>
        <a:xfrm>
          <a:off x="0" y="0"/>
          <a:ext cx="0" cy="0"/>
          <a:chOff x="0" y="0"/>
          <a:chExt cx="0" cy="0"/>
        </a:xfrm>
      </p:grpSpPr>
      <p:pic>
        <p:nvPicPr>
          <p:cNvPr id="436" name="macOS-Sierra-Wallpaper-Macbook-Wallpaper.jpg" descr="macOS-Sierra-Wallpaper-Macbook-Wallpaper.jpg"/>
          <p:cNvPicPr>
            <a:picLocks noChangeAspect="1"/>
          </p:cNvPicPr>
          <p:nvPr/>
        </p:nvPicPr>
        <p:blipFill>
          <a:blip r:embed="rId2">
            <a:extLst/>
          </a:blip>
          <a:srcRect l="0" t="10272" r="0" b="0"/>
          <a:stretch>
            <a:fillRect/>
          </a:stretch>
        </p:blipFill>
        <p:spPr>
          <a:xfrm>
            <a:off x="-37033" y="0"/>
            <a:ext cx="24458066" cy="13716000"/>
          </a:xfrm>
          <a:prstGeom prst="rect">
            <a:avLst/>
          </a:prstGeom>
          <a:ln w="12700">
            <a:miter lim="400000"/>
          </a:ln>
        </p:spPr>
      </p:pic>
      <p:pic>
        <p:nvPicPr>
          <p:cNvPr id="437" name="Safari_chrome.png" descr="Safari_chrome.png"/>
          <p:cNvPicPr>
            <a:picLocks noChangeAspect="1"/>
          </p:cNvPicPr>
          <p:nvPr/>
        </p:nvPicPr>
        <p:blipFill>
          <a:blip r:embed="rId3">
            <a:extLst/>
          </a:blip>
          <a:srcRect l="0" t="0" r="0" b="40824"/>
          <a:stretch>
            <a:fillRect/>
          </a:stretch>
        </p:blipFill>
        <p:spPr>
          <a:xfrm>
            <a:off x="-99059" y="165662"/>
            <a:ext cx="24582118" cy="14088533"/>
          </a:xfrm>
          <a:prstGeom prst="rect">
            <a:avLst/>
          </a:prstGeom>
          <a:ln w="12700">
            <a:miter lim="400000"/>
          </a:ln>
        </p:spPr>
      </p:pic>
      <p:sp>
        <p:nvSpPr>
          <p:cNvPr id="438" name="Board + Dev Panel Stage2.png"/>
          <p:cNvSpPr/>
          <p:nvPr>
            <p:ph type="pic" idx="13"/>
          </p:nvPr>
        </p:nvSpPr>
        <p:spPr>
          <a:xfrm>
            <a:off x="1032403" y="1575326"/>
            <a:ext cx="22304325" cy="12178996"/>
          </a:xfrm>
          <a:prstGeom prst="rect">
            <a:avLst/>
          </a:prstGeom>
        </p:spPr>
        <p:txBody>
          <a:bodyPr lIns="91439" tIns="45719" rIns="91439" bIns="45719" anchor="t">
            <a:noAutofit/>
          </a:bodyPr>
          <a:lstStyle/>
          <a:p>
            <a:pPr/>
          </a:p>
        </p:txBody>
      </p:sp>
      <p:sp>
        <p:nvSpPr>
          <p:cNvPr id="43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Intro / Outro TEAM">
    <p:spTree>
      <p:nvGrpSpPr>
        <p:cNvPr id="1" name=""/>
        <p:cNvGrpSpPr/>
        <p:nvPr/>
      </p:nvGrpSpPr>
      <p:grpSpPr>
        <a:xfrm>
          <a:off x="0" y="0"/>
          <a:ext cx="0" cy="0"/>
          <a:chOff x="0" y="0"/>
          <a:chExt cx="0" cy="0"/>
        </a:xfrm>
      </p:grpSpPr>
      <p:sp>
        <p:nvSpPr>
          <p:cNvPr id="22" name="Talk Title"/>
          <p:cNvSpPr/>
          <p:nvPr>
            <p:ph type="body" sz="quarter" idx="13"/>
          </p:nvPr>
        </p:nvSpPr>
        <p:spPr>
          <a:xfrm>
            <a:off x="1777658" y="5497859"/>
            <a:ext cx="20828683" cy="1930401"/>
          </a:xfrm>
          <a:prstGeom prst="rect">
            <a:avLst/>
          </a:prstGeom>
        </p:spPr>
        <p:txBody>
          <a:bodyPr anchor="b">
            <a:spAutoFit/>
          </a:bodyPr>
          <a:lstStyle>
            <a:lvl1pPr marL="0" indent="0" defTabSz="825500">
              <a:spcBef>
                <a:spcPts val="0"/>
              </a:spcBef>
              <a:buSzTx/>
              <a:buNone/>
              <a:defRPr spc="-119" sz="12000"/>
            </a:lvl1pPr>
          </a:lstStyle>
          <a:p>
            <a:pPr/>
            <a:r>
              <a:t>Talk Title</a:t>
            </a:r>
          </a:p>
        </p:txBody>
      </p:sp>
      <p:sp>
        <p:nvSpPr>
          <p:cNvPr id="23" name="Subtitle"/>
          <p:cNvSpPr/>
          <p:nvPr>
            <p:ph type="body" sz="quarter" idx="14"/>
          </p:nvPr>
        </p:nvSpPr>
        <p:spPr>
          <a:xfrm>
            <a:off x="1777658" y="7367240"/>
            <a:ext cx="20828683" cy="838201"/>
          </a:xfrm>
          <a:prstGeom prst="rect">
            <a:avLst/>
          </a:prstGeom>
        </p:spPr>
        <p:txBody>
          <a:bodyPr anchor="t">
            <a:spAutoFit/>
          </a:bodyPr>
          <a:lstStyle>
            <a:lvl1pPr marL="0" indent="0" defTabSz="825500">
              <a:spcBef>
                <a:spcPts val="0"/>
              </a:spcBef>
              <a:buSzTx/>
              <a:buNone/>
              <a:defRPr b="0" spc="-48" sz="4800"/>
            </a:lvl1pPr>
          </a:lstStyle>
          <a:p>
            <a:pPr/>
            <a:r>
              <a:t>Subtitle</a:t>
            </a:r>
          </a:p>
        </p:txBody>
      </p:sp>
      <p:sp>
        <p:nvSpPr>
          <p:cNvPr id="24" name="Image"/>
          <p:cNvSpPr/>
          <p:nvPr>
            <p:ph type="pic" sz="quarter" idx="15"/>
          </p:nvPr>
        </p:nvSpPr>
        <p:spPr>
          <a:xfrm>
            <a:off x="13848532" y="9701353"/>
            <a:ext cx="1547419" cy="1547420"/>
          </a:xfrm>
          <a:prstGeom prst="rect">
            <a:avLst/>
          </a:prstGeom>
        </p:spPr>
        <p:txBody>
          <a:bodyPr lIns="91439" tIns="45719" rIns="91439" bIns="45719" anchor="t">
            <a:noAutofit/>
          </a:bodyPr>
          <a:lstStyle/>
          <a:p>
            <a:pPr/>
          </a:p>
        </p:txBody>
      </p:sp>
      <p:sp>
        <p:nvSpPr>
          <p:cNvPr id="25" name="Image"/>
          <p:cNvSpPr/>
          <p:nvPr>
            <p:ph type="pic" sz="quarter" idx="16"/>
          </p:nvPr>
        </p:nvSpPr>
        <p:spPr>
          <a:xfrm>
            <a:off x="8988049" y="9701353"/>
            <a:ext cx="1547419" cy="1547420"/>
          </a:xfrm>
          <a:prstGeom prst="rect">
            <a:avLst/>
          </a:prstGeom>
        </p:spPr>
        <p:txBody>
          <a:bodyPr lIns="91439" tIns="45719" rIns="91439" bIns="45719" anchor="t">
            <a:noAutofit/>
          </a:bodyPr>
          <a:lstStyle/>
          <a:p>
            <a:pPr/>
          </a:p>
        </p:txBody>
      </p:sp>
      <p:sp>
        <p:nvSpPr>
          <p:cNvPr id="26" name="Image"/>
          <p:cNvSpPr/>
          <p:nvPr>
            <p:ph type="pic" sz="quarter" idx="17"/>
          </p:nvPr>
        </p:nvSpPr>
        <p:spPr>
          <a:xfrm>
            <a:off x="16278775" y="9701354"/>
            <a:ext cx="1547419" cy="1547419"/>
          </a:xfrm>
          <a:prstGeom prst="rect">
            <a:avLst/>
          </a:prstGeom>
        </p:spPr>
        <p:txBody>
          <a:bodyPr lIns="91439" tIns="45719" rIns="91439" bIns="45719" anchor="t">
            <a:noAutofit/>
          </a:bodyPr>
          <a:lstStyle/>
          <a:p>
            <a:pPr/>
          </a:p>
        </p:txBody>
      </p:sp>
      <p:sp>
        <p:nvSpPr>
          <p:cNvPr id="27" name="Image"/>
          <p:cNvSpPr/>
          <p:nvPr>
            <p:ph type="pic" sz="quarter" idx="18"/>
          </p:nvPr>
        </p:nvSpPr>
        <p:spPr>
          <a:xfrm>
            <a:off x="6557808" y="9701353"/>
            <a:ext cx="1547419" cy="1547420"/>
          </a:xfrm>
          <a:prstGeom prst="rect">
            <a:avLst/>
          </a:prstGeom>
        </p:spPr>
        <p:txBody>
          <a:bodyPr lIns="91439" tIns="45719" rIns="91439" bIns="45719" anchor="t">
            <a:noAutofit/>
          </a:bodyPr>
          <a:lstStyle/>
          <a:p>
            <a:pPr/>
          </a:p>
        </p:txBody>
      </p:sp>
      <p:sp>
        <p:nvSpPr>
          <p:cNvPr id="28" name="Image"/>
          <p:cNvSpPr/>
          <p:nvPr>
            <p:ph type="pic" sz="quarter" idx="19"/>
          </p:nvPr>
        </p:nvSpPr>
        <p:spPr>
          <a:xfrm>
            <a:off x="11418292" y="9701353"/>
            <a:ext cx="1547419" cy="1547420"/>
          </a:xfrm>
          <a:prstGeom prst="rect">
            <a:avLst/>
          </a:prstGeom>
        </p:spPr>
        <p:txBody>
          <a:bodyPr lIns="91439" tIns="45719" rIns="91439" bIns="45719" anchor="t">
            <a:noAutofit/>
          </a:bodyPr>
          <a:lstStyle/>
          <a:p>
            <a:pPr/>
          </a:p>
        </p:txBody>
      </p:sp>
      <p:sp>
        <p:nvSpPr>
          <p:cNvPr id="29" name="The direct Team that works on this subject"/>
          <p:cNvSpPr/>
          <p:nvPr>
            <p:ph type="body" sz="quarter" idx="20"/>
          </p:nvPr>
        </p:nvSpPr>
        <p:spPr>
          <a:xfrm>
            <a:off x="3726656" y="11506881"/>
            <a:ext cx="16930688" cy="772320"/>
          </a:xfrm>
          <a:prstGeom prst="rect">
            <a:avLst/>
          </a:prstGeom>
        </p:spPr>
        <p:txBody>
          <a:bodyPr lIns="17859" tIns="17859" rIns="17859" bIns="17859" anchor="t">
            <a:spAutoFit/>
          </a:bodyPr>
          <a:lstStyle>
            <a:lvl1pPr marL="0" indent="0" defTabSz="825500">
              <a:spcBef>
                <a:spcPts val="0"/>
              </a:spcBef>
              <a:buSzTx/>
              <a:buNone/>
              <a:defRPr baseline="31999" cap="all" spc="479" sz="4800"/>
            </a:lvl1pPr>
          </a:lstStyle>
          <a:p>
            <a:pPr/>
            <a:r>
              <a:t>The direct Team that works on this subject</a:t>
            </a:r>
          </a:p>
        </p:txBody>
      </p:sp>
      <p:pic>
        <p:nvPicPr>
          <p:cNvPr id="30" name="Image" descr="Image"/>
          <p:cNvPicPr>
            <a:picLocks noChangeAspect="1"/>
          </p:cNvPicPr>
          <p:nvPr/>
        </p:nvPicPr>
        <p:blipFill>
          <a:blip r:embed="rId2">
            <a:extLst/>
          </a:blip>
          <a:stretch>
            <a:fillRect/>
          </a:stretch>
        </p:blipFill>
        <p:spPr>
          <a:xfrm>
            <a:off x="11567459" y="1874716"/>
            <a:ext cx="1249081" cy="1248450"/>
          </a:xfrm>
          <a:prstGeom prst="rect">
            <a:avLst/>
          </a:prstGeom>
          <a:ln w="12700">
            <a:miter lim="400000"/>
          </a:ln>
        </p:spPr>
      </p:pic>
      <p:sp>
        <p:nvSpPr>
          <p:cNvPr id="31"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OS Desktop">
    <p:bg>
      <p:bgPr>
        <a:solidFill>
          <a:srgbClr val="FFFFFF"/>
        </a:solidFill>
      </p:bgPr>
    </p:bg>
    <p:spTree>
      <p:nvGrpSpPr>
        <p:cNvPr id="1" name=""/>
        <p:cNvGrpSpPr/>
        <p:nvPr/>
      </p:nvGrpSpPr>
      <p:grpSpPr>
        <a:xfrm>
          <a:off x="0" y="0"/>
          <a:ext cx="0" cy="0"/>
          <a:chOff x="0" y="0"/>
          <a:chExt cx="0" cy="0"/>
        </a:xfrm>
      </p:grpSpPr>
      <p:pic>
        <p:nvPicPr>
          <p:cNvPr id="441" name="macOS-Sierra-Wallpaper-Macbook-Wallpaper.jpg" descr="macOS-Sierra-Wallpaper-Macbook-Wallpaper.jpg"/>
          <p:cNvPicPr>
            <a:picLocks noChangeAspect="1"/>
          </p:cNvPicPr>
          <p:nvPr/>
        </p:nvPicPr>
        <p:blipFill>
          <a:blip r:embed="rId2">
            <a:extLst/>
          </a:blip>
          <a:srcRect l="0" t="10272" r="0" b="0"/>
          <a:stretch>
            <a:fillRect/>
          </a:stretch>
        </p:blipFill>
        <p:spPr>
          <a:xfrm>
            <a:off x="-37033" y="0"/>
            <a:ext cx="24458066" cy="13716000"/>
          </a:xfrm>
          <a:prstGeom prst="rect">
            <a:avLst/>
          </a:prstGeom>
          <a:ln w="12700">
            <a:miter lim="400000"/>
          </a:ln>
        </p:spPr>
      </p:pic>
      <p:sp>
        <p:nvSpPr>
          <p:cNvPr id="442"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rowser Window on OS Desktop_Call-out">
    <p:bg>
      <p:bgPr>
        <a:solidFill>
          <a:srgbClr val="FFFFFF"/>
        </a:solidFill>
      </p:bgPr>
    </p:bg>
    <p:spTree>
      <p:nvGrpSpPr>
        <p:cNvPr id="1" name=""/>
        <p:cNvGrpSpPr/>
        <p:nvPr/>
      </p:nvGrpSpPr>
      <p:grpSpPr>
        <a:xfrm>
          <a:off x="0" y="0"/>
          <a:ext cx="0" cy="0"/>
          <a:chOff x="0" y="0"/>
          <a:chExt cx="0" cy="0"/>
        </a:xfrm>
      </p:grpSpPr>
      <p:pic>
        <p:nvPicPr>
          <p:cNvPr id="444" name="macOS-Sierra-Wallpaper-Macbook-Wallpaper.jpg" descr="macOS-Sierra-Wallpaper-Macbook-Wallpaper.jpg"/>
          <p:cNvPicPr>
            <a:picLocks noChangeAspect="1"/>
          </p:cNvPicPr>
          <p:nvPr/>
        </p:nvPicPr>
        <p:blipFill>
          <a:blip r:embed="rId2">
            <a:extLst/>
          </a:blip>
          <a:srcRect l="0" t="10272" r="0" b="0"/>
          <a:stretch>
            <a:fillRect/>
          </a:stretch>
        </p:blipFill>
        <p:spPr>
          <a:xfrm>
            <a:off x="-37033" y="0"/>
            <a:ext cx="24458066" cy="13716000"/>
          </a:xfrm>
          <a:prstGeom prst="rect">
            <a:avLst/>
          </a:prstGeom>
          <a:ln w="12700">
            <a:miter lim="400000"/>
          </a:ln>
        </p:spPr>
      </p:pic>
      <p:pic>
        <p:nvPicPr>
          <p:cNvPr id="445" name="Safari_chrome.png" descr="Safari_chrome.png"/>
          <p:cNvPicPr>
            <a:picLocks noChangeAspect="1"/>
          </p:cNvPicPr>
          <p:nvPr/>
        </p:nvPicPr>
        <p:blipFill>
          <a:blip r:embed="rId3">
            <a:extLst/>
          </a:blip>
          <a:srcRect l="0" t="0" r="0" b="43085"/>
          <a:stretch>
            <a:fillRect/>
          </a:stretch>
        </p:blipFill>
        <p:spPr>
          <a:xfrm>
            <a:off x="-99059" y="165662"/>
            <a:ext cx="24582118" cy="13550340"/>
          </a:xfrm>
          <a:prstGeom prst="rect">
            <a:avLst/>
          </a:prstGeom>
          <a:ln w="12700">
            <a:miter lim="400000"/>
          </a:ln>
        </p:spPr>
      </p:pic>
      <p:sp>
        <p:nvSpPr>
          <p:cNvPr id="446" name="Board + Dev Panel Stage2.png"/>
          <p:cNvSpPr/>
          <p:nvPr>
            <p:ph type="pic" idx="13"/>
          </p:nvPr>
        </p:nvSpPr>
        <p:spPr>
          <a:xfrm>
            <a:off x="1032403" y="1575326"/>
            <a:ext cx="22304325" cy="12178996"/>
          </a:xfrm>
          <a:prstGeom prst="rect">
            <a:avLst/>
          </a:prstGeom>
        </p:spPr>
        <p:txBody>
          <a:bodyPr lIns="91439" tIns="45719" rIns="91439" bIns="45719" anchor="t">
            <a:noAutofit/>
          </a:bodyPr>
          <a:lstStyle/>
          <a:p>
            <a:pPr/>
          </a:p>
        </p:txBody>
      </p:sp>
      <p:sp>
        <p:nvSpPr>
          <p:cNvPr id="447" name="Rectangle"/>
          <p:cNvSpPr/>
          <p:nvPr>
            <p:ph type="body" idx="14"/>
          </p:nvPr>
        </p:nvSpPr>
        <p:spPr>
          <a:xfrm>
            <a:off x="1032403" y="1574800"/>
            <a:ext cx="22319194" cy="12178904"/>
          </a:xfrm>
          <a:prstGeom prst="rect">
            <a:avLst/>
          </a:prstGeom>
          <a:solidFill>
            <a:srgbClr val="091E42">
              <a:alpha val="90216"/>
            </a:srgbClr>
          </a:solidFill>
        </p:spPr>
        <p:txBody>
          <a:bodyPr>
            <a:noAutofit/>
          </a:bodyPr>
          <a:lstStyle/>
          <a:p>
            <a:pPr marL="0" indent="0" algn="l" defTabSz="825500">
              <a:spcBef>
                <a:spcPts val="0"/>
              </a:spcBef>
              <a:buSzTx/>
              <a:buNone/>
              <a:defRPr b="0" spc="-36" sz="3600">
                <a:solidFill>
                  <a:srgbClr val="091E42"/>
                </a:solidFill>
              </a:defRPr>
            </a:pPr>
          </a:p>
        </p:txBody>
      </p:sp>
      <p:sp>
        <p:nvSpPr>
          <p:cNvPr id="448" name="Line"/>
          <p:cNvSpPr/>
          <p:nvPr>
            <p:ph type="body" sz="quarter" idx="15"/>
          </p:nvPr>
        </p:nvSpPr>
        <p:spPr>
          <a:xfrm>
            <a:off x="5346103" y="4280960"/>
            <a:ext cx="2162544" cy="1"/>
          </a:xfrm>
          <a:prstGeom prst="line">
            <a:avLst/>
          </a:prstGeom>
          <a:ln w="76200" cap="rnd">
            <a:solidFill>
              <a:srgbClr val="FFF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449" name="Creating a call-out…"/>
          <p:cNvSpPr/>
          <p:nvPr>
            <p:ph type="body" sz="quarter" idx="16"/>
          </p:nvPr>
        </p:nvSpPr>
        <p:spPr>
          <a:xfrm>
            <a:off x="7595197" y="3701067"/>
            <a:ext cx="7487222" cy="3200401"/>
          </a:xfrm>
          <a:prstGeom prst="rect">
            <a:avLst/>
          </a:prstGeom>
        </p:spPr>
        <p:txBody>
          <a:bodyPr anchor="t">
            <a:spAutoFit/>
          </a:bodyPr>
          <a:lstStyle/>
          <a:p>
            <a:pPr marL="0" indent="0" algn="l" defTabSz="825500">
              <a:spcBef>
                <a:spcPts val="0"/>
              </a:spcBef>
              <a:buSzTx/>
              <a:buNone/>
              <a:defRPr spc="-59" sz="6000"/>
            </a:pPr>
            <a:r>
              <a:t>Creating a call-out</a:t>
            </a:r>
          </a:p>
          <a:p>
            <a:pPr marL="0" indent="0" algn="l" defTabSz="825500">
              <a:spcBef>
                <a:spcPts val="0"/>
              </a:spcBef>
              <a:buSzTx/>
              <a:buNone/>
              <a:defRPr b="0" spc="-36" sz="3600"/>
            </a:pPr>
            <a:r>
              <a:t>Watch the tutorial in the Presentation Guidelines to learn how to create call-outs on screenshots within this template.</a:t>
            </a:r>
          </a:p>
        </p:txBody>
      </p:sp>
      <p:sp>
        <p:nvSpPr>
          <p:cNvPr id="45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eek In_N900">
    <p:bg>
      <p:bgPr>
        <a:solidFill>
          <a:srgbClr val="091E42"/>
        </a:solidFill>
      </p:bgPr>
    </p:bg>
    <p:spTree>
      <p:nvGrpSpPr>
        <p:cNvPr id="1" name=""/>
        <p:cNvGrpSpPr/>
        <p:nvPr/>
      </p:nvGrpSpPr>
      <p:grpSpPr>
        <a:xfrm>
          <a:off x="0" y="0"/>
          <a:ext cx="0" cy="0"/>
          <a:chOff x="0" y="0"/>
          <a:chExt cx="0" cy="0"/>
        </a:xfrm>
      </p:grpSpPr>
      <p:sp>
        <p:nvSpPr>
          <p:cNvPr id="452" name="Context"/>
          <p:cNvSpPr/>
          <p:nvPr>
            <p:ph type="body" sz="quarter" idx="13"/>
          </p:nvPr>
        </p:nvSpPr>
        <p:spPr>
          <a:xfrm>
            <a:off x="1698321" y="1016396"/>
            <a:ext cx="20830146" cy="838201"/>
          </a:xfrm>
          <a:prstGeom prst="rect">
            <a:avLst/>
          </a:prstGeom>
        </p:spPr>
        <p:txBody>
          <a:bodyPr anchor="t">
            <a:spAutoFit/>
          </a:bodyPr>
          <a:lstStyle>
            <a:lvl1pPr marL="0" indent="0" algn="l" defTabSz="825500">
              <a:spcBef>
                <a:spcPts val="0"/>
              </a:spcBef>
              <a:buSzTx/>
              <a:buNone/>
              <a:defRPr cap="all" spc="144" sz="4800"/>
            </a:lvl1pPr>
          </a:lstStyle>
          <a:p>
            <a:pPr/>
            <a:r>
              <a:t>Context</a:t>
            </a:r>
          </a:p>
        </p:txBody>
      </p:sp>
      <p:sp>
        <p:nvSpPr>
          <p:cNvPr id="453" name="Line"/>
          <p:cNvSpPr/>
          <p:nvPr/>
        </p:nvSpPr>
        <p:spPr>
          <a:xfrm>
            <a:off x="1775024" y="2544916"/>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pic>
        <p:nvPicPr>
          <p:cNvPr id="454" name="Safari_chrome.png" descr="Safari_chrome.png"/>
          <p:cNvPicPr>
            <a:picLocks noChangeAspect="1"/>
          </p:cNvPicPr>
          <p:nvPr/>
        </p:nvPicPr>
        <p:blipFill>
          <a:blip r:embed="rId2">
            <a:extLst/>
          </a:blip>
          <a:srcRect l="0" t="0" r="0" b="43085"/>
          <a:stretch>
            <a:fillRect/>
          </a:stretch>
        </p:blipFill>
        <p:spPr>
          <a:xfrm>
            <a:off x="7068995" y="1807151"/>
            <a:ext cx="21781914" cy="12006790"/>
          </a:xfrm>
          <a:prstGeom prst="rect">
            <a:avLst/>
          </a:prstGeom>
          <a:ln w="12700">
            <a:miter lim="400000"/>
          </a:ln>
        </p:spPr>
      </p:pic>
      <p:sp>
        <p:nvSpPr>
          <p:cNvPr id="455" name="Board + Dev Panel Stage2.png"/>
          <p:cNvSpPr/>
          <p:nvPr>
            <p:ph type="pic" idx="14"/>
          </p:nvPr>
        </p:nvSpPr>
        <p:spPr>
          <a:xfrm>
            <a:off x="8071570" y="3056237"/>
            <a:ext cx="19763590" cy="10791661"/>
          </a:xfrm>
          <a:prstGeom prst="rect">
            <a:avLst/>
          </a:prstGeom>
        </p:spPr>
        <p:txBody>
          <a:bodyPr lIns="91439" tIns="45719" rIns="91439" bIns="45719" anchor="t">
            <a:noAutofit/>
          </a:bodyPr>
          <a:lstStyle/>
          <a:p>
            <a:pPr/>
          </a:p>
        </p:txBody>
      </p:sp>
      <p:sp>
        <p:nvSpPr>
          <p:cNvPr id="456" name="Usage…"/>
          <p:cNvSpPr/>
          <p:nvPr>
            <p:ph type="body" sz="quarter" idx="15"/>
          </p:nvPr>
        </p:nvSpPr>
        <p:spPr>
          <a:xfrm>
            <a:off x="1779989" y="3305086"/>
            <a:ext cx="5085968" cy="2133601"/>
          </a:xfrm>
          <a:prstGeom prst="rect">
            <a:avLst/>
          </a:prstGeom>
        </p:spPr>
        <p:txBody>
          <a:bodyPr anchor="t">
            <a:spAutoFit/>
          </a:bodyPr>
          <a:lstStyle/>
          <a:p>
            <a:pPr marL="0" indent="0" algn="l" defTabSz="825500">
              <a:spcBef>
                <a:spcPts val="0"/>
              </a:spcBef>
              <a:buSzTx/>
              <a:buNone/>
              <a:defRPr spc="-48" sz="4800"/>
            </a:pPr>
            <a:r>
              <a:t>Usage</a:t>
            </a:r>
          </a:p>
          <a:p>
            <a:pPr marL="0" indent="0" algn="l" defTabSz="825500">
              <a:spcBef>
                <a:spcPts val="0"/>
              </a:spcBef>
              <a:buSzTx/>
              <a:buNone/>
              <a:defRPr b="0" spc="-28" sz="2800"/>
            </a:pPr>
            <a:r>
              <a:t>Use when referencing a site or program. Do not use if you need to show a full screenshot.</a:t>
            </a:r>
          </a:p>
        </p:txBody>
      </p:sp>
      <p:sp>
        <p:nvSpPr>
          <p:cNvPr id="457" name="No call-outs…"/>
          <p:cNvSpPr/>
          <p:nvPr>
            <p:ph type="body" sz="quarter" idx="16"/>
          </p:nvPr>
        </p:nvSpPr>
        <p:spPr>
          <a:xfrm>
            <a:off x="1779989" y="6418197"/>
            <a:ext cx="5085968" cy="2133601"/>
          </a:xfrm>
          <a:prstGeom prst="rect">
            <a:avLst/>
          </a:prstGeom>
        </p:spPr>
        <p:txBody>
          <a:bodyPr anchor="t">
            <a:spAutoFit/>
          </a:bodyPr>
          <a:lstStyle/>
          <a:p>
            <a:pPr marL="0" indent="0" algn="l" defTabSz="825500">
              <a:spcBef>
                <a:spcPts val="0"/>
              </a:spcBef>
              <a:buSzTx/>
              <a:buNone/>
              <a:defRPr spc="-48" sz="4800"/>
            </a:pPr>
            <a:r>
              <a:t>No call-outs</a:t>
            </a:r>
          </a:p>
          <a:p>
            <a:pPr marL="0" indent="0" algn="l" defTabSz="825500">
              <a:spcBef>
                <a:spcPts val="0"/>
              </a:spcBef>
              <a:buSzTx/>
              <a:buNone/>
              <a:defRPr b="0" spc="-28" sz="2800"/>
            </a:pPr>
            <a:r>
              <a:t>The dark background is not meant to be used when adding call-outs.</a:t>
            </a:r>
          </a:p>
        </p:txBody>
      </p:sp>
      <p:sp>
        <p:nvSpPr>
          <p:cNvPr id="458" name="Sizing…"/>
          <p:cNvSpPr/>
          <p:nvPr>
            <p:ph type="body" sz="quarter" idx="17"/>
          </p:nvPr>
        </p:nvSpPr>
        <p:spPr>
          <a:xfrm>
            <a:off x="1779989" y="9554715"/>
            <a:ext cx="5085968" cy="2133601"/>
          </a:xfrm>
          <a:prstGeom prst="rect">
            <a:avLst/>
          </a:prstGeom>
        </p:spPr>
        <p:txBody>
          <a:bodyPr anchor="t">
            <a:spAutoFit/>
          </a:bodyPr>
          <a:lstStyle/>
          <a:p>
            <a:pPr marL="0" indent="0" algn="l" defTabSz="825500">
              <a:spcBef>
                <a:spcPts val="0"/>
              </a:spcBef>
              <a:buSzTx/>
              <a:buNone/>
              <a:defRPr spc="-48" sz="4800"/>
            </a:pPr>
            <a:r>
              <a:t>Sizing</a:t>
            </a:r>
          </a:p>
          <a:p>
            <a:pPr marL="0" indent="0" algn="l" defTabSz="825500">
              <a:spcBef>
                <a:spcPts val="0"/>
              </a:spcBef>
              <a:buSzTx/>
              <a:buNone/>
              <a:defRPr b="0" spc="-28" sz="2800"/>
            </a:pPr>
            <a:r>
              <a:t>The area shown is not the full area of the screenshot. It will only show 1284(w)x840(h).</a:t>
            </a:r>
          </a:p>
        </p:txBody>
      </p:sp>
      <p:sp>
        <p:nvSpPr>
          <p:cNvPr id="45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eek In_White_Call-outs">
    <p:bg>
      <p:bgPr>
        <a:solidFill>
          <a:srgbClr val="FFFFFF"/>
        </a:solidFill>
      </p:bgPr>
    </p:bg>
    <p:spTree>
      <p:nvGrpSpPr>
        <p:cNvPr id="1" name=""/>
        <p:cNvGrpSpPr/>
        <p:nvPr/>
      </p:nvGrpSpPr>
      <p:grpSpPr>
        <a:xfrm>
          <a:off x="0" y="0"/>
          <a:ext cx="0" cy="0"/>
          <a:chOff x="0" y="0"/>
          <a:chExt cx="0" cy="0"/>
        </a:xfrm>
      </p:grpSpPr>
      <p:sp>
        <p:nvSpPr>
          <p:cNvPr id="461" name="Context"/>
          <p:cNvSpPr/>
          <p:nvPr>
            <p:ph type="body" sz="quarter" idx="13"/>
          </p:nvPr>
        </p:nvSpPr>
        <p:spPr>
          <a:xfrm>
            <a:off x="1698321" y="1016396"/>
            <a:ext cx="20828001"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Context</a:t>
            </a:r>
          </a:p>
        </p:txBody>
      </p:sp>
      <p:sp>
        <p:nvSpPr>
          <p:cNvPr id="462"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pic>
        <p:nvPicPr>
          <p:cNvPr id="463" name="Safari_chrome.png" descr="Safari_chrome.png"/>
          <p:cNvPicPr>
            <a:picLocks noChangeAspect="1"/>
          </p:cNvPicPr>
          <p:nvPr/>
        </p:nvPicPr>
        <p:blipFill>
          <a:blip r:embed="rId2">
            <a:extLst/>
          </a:blip>
          <a:srcRect l="0" t="0" r="0" b="43085"/>
          <a:stretch>
            <a:fillRect/>
          </a:stretch>
        </p:blipFill>
        <p:spPr>
          <a:xfrm>
            <a:off x="7068995" y="1807151"/>
            <a:ext cx="21781914" cy="12006790"/>
          </a:xfrm>
          <a:prstGeom prst="rect">
            <a:avLst/>
          </a:prstGeom>
          <a:ln w="12700">
            <a:miter lim="400000"/>
          </a:ln>
        </p:spPr>
      </p:pic>
      <p:sp>
        <p:nvSpPr>
          <p:cNvPr id="464" name="Board + Dev Panel Stage2.png"/>
          <p:cNvSpPr/>
          <p:nvPr>
            <p:ph type="pic" idx="14"/>
          </p:nvPr>
        </p:nvSpPr>
        <p:spPr>
          <a:xfrm>
            <a:off x="8071570" y="3056237"/>
            <a:ext cx="19763590" cy="10791661"/>
          </a:xfrm>
          <a:prstGeom prst="rect">
            <a:avLst/>
          </a:prstGeom>
        </p:spPr>
        <p:txBody>
          <a:bodyPr lIns="91439" tIns="45719" rIns="91439" bIns="45719" anchor="t">
            <a:noAutofit/>
          </a:bodyPr>
          <a:lstStyle/>
          <a:p>
            <a:pPr/>
          </a:p>
        </p:txBody>
      </p:sp>
      <p:sp>
        <p:nvSpPr>
          <p:cNvPr id="465" name="Rectangle"/>
          <p:cNvSpPr/>
          <p:nvPr>
            <p:ph type="body" idx="15"/>
          </p:nvPr>
        </p:nvSpPr>
        <p:spPr>
          <a:xfrm>
            <a:off x="8077200" y="3060700"/>
            <a:ext cx="19825246" cy="10826770"/>
          </a:xfrm>
          <a:prstGeom prst="rect">
            <a:avLst/>
          </a:prstGeom>
          <a:solidFill>
            <a:srgbClr val="091E42">
              <a:alpha val="90216"/>
            </a:srgbClr>
          </a:solidFill>
        </p:spPr>
        <p:txBody>
          <a:bodyPr>
            <a:noAutofit/>
          </a:bodyPr>
          <a:lstStyle/>
          <a:p>
            <a:pPr marL="0" indent="0" algn="l" defTabSz="825500">
              <a:spcBef>
                <a:spcPts val="0"/>
              </a:spcBef>
              <a:buSzTx/>
              <a:buNone/>
              <a:defRPr b="0" spc="-36" sz="3600">
                <a:solidFill>
                  <a:srgbClr val="091E42"/>
                </a:solidFill>
              </a:defRPr>
            </a:pPr>
          </a:p>
        </p:txBody>
      </p:sp>
      <p:sp>
        <p:nvSpPr>
          <p:cNvPr id="466" name="Usage…"/>
          <p:cNvSpPr/>
          <p:nvPr>
            <p:ph type="body" sz="quarter" idx="16"/>
          </p:nvPr>
        </p:nvSpPr>
        <p:spPr>
          <a:xfrm>
            <a:off x="1779989" y="3305086"/>
            <a:ext cx="5080001" cy="2133601"/>
          </a:xfrm>
          <a:prstGeom prst="rect">
            <a:avLst/>
          </a:prstGeom>
        </p:spPr>
        <p:txBody>
          <a:bodyPr anchor="t">
            <a:spAutoFit/>
          </a:bodyPr>
          <a:lstStyle/>
          <a:p>
            <a:pPr marL="0" indent="0" algn="l" defTabSz="825500">
              <a:spcBef>
                <a:spcPts val="0"/>
              </a:spcBef>
              <a:buSzTx/>
              <a:buNone/>
              <a:defRPr spc="-48" sz="4800">
                <a:solidFill>
                  <a:srgbClr val="253858"/>
                </a:solidFill>
              </a:defRPr>
            </a:pPr>
            <a:r>
              <a:t>Usage</a:t>
            </a:r>
          </a:p>
          <a:p>
            <a:pPr marL="0" indent="0" algn="l" defTabSz="825500">
              <a:spcBef>
                <a:spcPts val="0"/>
              </a:spcBef>
              <a:buSzTx/>
              <a:buNone/>
              <a:defRPr b="0" spc="-28" sz="2800">
                <a:solidFill>
                  <a:srgbClr val="091E42"/>
                </a:solidFill>
              </a:defRPr>
            </a:pPr>
            <a:r>
              <a:t>Use when showing call-outs on a screenshot. Use when referencing a site or program.</a:t>
            </a:r>
          </a:p>
        </p:txBody>
      </p:sp>
      <p:sp>
        <p:nvSpPr>
          <p:cNvPr id="467" name="Call-outs…"/>
          <p:cNvSpPr/>
          <p:nvPr>
            <p:ph type="body" sz="quarter" idx="17"/>
          </p:nvPr>
        </p:nvSpPr>
        <p:spPr>
          <a:xfrm>
            <a:off x="1779989" y="6418197"/>
            <a:ext cx="5080001" cy="2133601"/>
          </a:xfrm>
          <a:prstGeom prst="rect">
            <a:avLst/>
          </a:prstGeom>
        </p:spPr>
        <p:txBody>
          <a:bodyPr anchor="t">
            <a:spAutoFit/>
          </a:bodyPr>
          <a:lstStyle/>
          <a:p>
            <a:pPr marL="0" indent="0" algn="l" defTabSz="825500">
              <a:spcBef>
                <a:spcPts val="0"/>
              </a:spcBef>
              <a:buSzTx/>
              <a:buNone/>
              <a:defRPr spc="-48" sz="4800">
                <a:solidFill>
                  <a:srgbClr val="253858"/>
                </a:solidFill>
              </a:defRPr>
            </a:pPr>
            <a:r>
              <a:t>Call-outs</a:t>
            </a:r>
          </a:p>
          <a:p>
            <a:pPr marL="0" indent="0" algn="l" defTabSz="825500">
              <a:spcBef>
                <a:spcPts val="0"/>
              </a:spcBef>
              <a:buSzTx/>
              <a:buNone/>
              <a:defRPr b="0" spc="-28" sz="2800">
                <a:solidFill>
                  <a:srgbClr val="091E42"/>
                </a:solidFill>
              </a:defRPr>
            </a:pPr>
            <a:r>
              <a:t>Please watch the tutorial to learn how to create call-outs on screenshots in this template.</a:t>
            </a:r>
          </a:p>
        </p:txBody>
      </p:sp>
      <p:sp>
        <p:nvSpPr>
          <p:cNvPr id="468" name="Sizing…"/>
          <p:cNvSpPr/>
          <p:nvPr>
            <p:ph type="body" sz="quarter" idx="18"/>
          </p:nvPr>
        </p:nvSpPr>
        <p:spPr>
          <a:xfrm>
            <a:off x="1779989" y="9554715"/>
            <a:ext cx="5080001" cy="2133601"/>
          </a:xfrm>
          <a:prstGeom prst="rect">
            <a:avLst/>
          </a:prstGeom>
        </p:spPr>
        <p:txBody>
          <a:bodyPr anchor="t">
            <a:spAutoFit/>
          </a:bodyPr>
          <a:lstStyle/>
          <a:p>
            <a:pPr marL="0" indent="0" algn="l" defTabSz="825500">
              <a:spcBef>
                <a:spcPts val="0"/>
              </a:spcBef>
              <a:buSzTx/>
              <a:buNone/>
              <a:defRPr spc="-48" sz="4800">
                <a:solidFill>
                  <a:srgbClr val="253858"/>
                </a:solidFill>
              </a:defRPr>
            </a:pPr>
            <a:r>
              <a:t>Sizing</a:t>
            </a:r>
          </a:p>
          <a:p>
            <a:pPr marL="0" indent="0" algn="l" defTabSz="825500">
              <a:spcBef>
                <a:spcPts val="0"/>
              </a:spcBef>
              <a:buSzTx/>
              <a:buNone/>
              <a:defRPr b="0" spc="-28" sz="2800">
                <a:solidFill>
                  <a:srgbClr val="091E42"/>
                </a:solidFill>
              </a:defRPr>
            </a:pPr>
            <a:r>
              <a:t>The area shown is not the full area of the screenshot. It will only show 1284(w)x840(h).</a:t>
            </a:r>
          </a:p>
        </p:txBody>
      </p:sp>
      <p:sp>
        <p:nvSpPr>
          <p:cNvPr id="469" name="Please remember…"/>
          <p:cNvSpPr/>
          <p:nvPr>
            <p:ph type="body" sz="quarter" idx="19"/>
          </p:nvPr>
        </p:nvSpPr>
        <p:spPr>
          <a:xfrm>
            <a:off x="11917396" y="5592697"/>
            <a:ext cx="9140537" cy="1562101"/>
          </a:xfrm>
          <a:prstGeom prst="rect">
            <a:avLst/>
          </a:prstGeom>
        </p:spPr>
        <p:txBody>
          <a:bodyPr anchor="t">
            <a:spAutoFit/>
          </a:bodyPr>
          <a:lstStyle/>
          <a:p>
            <a:pPr marL="0" indent="0" algn="l" defTabSz="825500">
              <a:spcBef>
                <a:spcPts val="0"/>
              </a:spcBef>
              <a:buSzTx/>
              <a:buNone/>
              <a:defRPr spc="-59" sz="6000"/>
            </a:pPr>
            <a:r>
              <a:t>Please remember</a:t>
            </a:r>
          </a:p>
          <a:p>
            <a:pPr marL="0" indent="0" algn="l" defTabSz="825500">
              <a:spcBef>
                <a:spcPts val="0"/>
              </a:spcBef>
              <a:buSzTx/>
              <a:buNone/>
              <a:defRPr b="0" spc="-36" sz="3600"/>
            </a:pPr>
            <a:r>
              <a:t>You don’t always need the line or text at all.</a:t>
            </a:r>
          </a:p>
        </p:txBody>
      </p:sp>
      <p:sp>
        <p:nvSpPr>
          <p:cNvPr id="47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creenshot Call-outs with Bar">
    <p:bg>
      <p:bgPr>
        <a:solidFill>
          <a:srgbClr val="091E42"/>
        </a:solidFill>
      </p:bgPr>
    </p:bg>
    <p:spTree>
      <p:nvGrpSpPr>
        <p:cNvPr id="1" name=""/>
        <p:cNvGrpSpPr/>
        <p:nvPr/>
      </p:nvGrpSpPr>
      <p:grpSpPr>
        <a:xfrm>
          <a:off x="0" y="0"/>
          <a:ext cx="0" cy="0"/>
          <a:chOff x="0" y="0"/>
          <a:chExt cx="0" cy="0"/>
        </a:xfrm>
      </p:grpSpPr>
      <p:sp>
        <p:nvSpPr>
          <p:cNvPr id="472" name="Rectangle"/>
          <p:cNvSpPr/>
          <p:nvPr/>
        </p:nvSpPr>
        <p:spPr>
          <a:xfrm>
            <a:off x="6347294" y="0"/>
            <a:ext cx="18036706" cy="13716001"/>
          </a:xfrm>
          <a:prstGeom prst="rect">
            <a:avLst/>
          </a:prstGeom>
          <a:solidFill>
            <a:srgbClr val="FFFFFF"/>
          </a:solidFill>
          <a:ln w="12700">
            <a:miter lim="400000"/>
          </a:ln>
        </p:spPr>
        <p:txBody>
          <a:bodyPr lIns="50800" tIns="50800" rIns="50800" bIns="50800" anchor="ctr"/>
          <a:lstStyle/>
          <a:p>
            <a:pPr>
              <a:defRPr spc="-36" sz="3600"/>
            </a:pPr>
          </a:p>
        </p:txBody>
      </p:sp>
      <p:sp>
        <p:nvSpPr>
          <p:cNvPr id="473" name="Primarily VO with screen"/>
          <p:cNvSpPr/>
          <p:nvPr>
            <p:ph type="body" sz="quarter" idx="13"/>
          </p:nvPr>
        </p:nvSpPr>
        <p:spPr>
          <a:xfrm>
            <a:off x="792589" y="1000928"/>
            <a:ext cx="4762116" cy="1971676"/>
          </a:xfrm>
          <a:prstGeom prst="rect">
            <a:avLst/>
          </a:prstGeom>
        </p:spPr>
        <p:txBody>
          <a:bodyPr lIns="71437" tIns="71437" rIns="71437" bIns="71437" anchor="t">
            <a:spAutoFit/>
          </a:bodyPr>
          <a:lstStyle>
            <a:lvl1pPr marL="0" indent="0" defTabSz="825500">
              <a:spcBef>
                <a:spcPts val="0"/>
              </a:spcBef>
              <a:buClr>
                <a:srgbClr val="58AEE1"/>
              </a:buClr>
              <a:buSzTx/>
              <a:buNone/>
              <a:defRPr spc="-59" sz="6000"/>
            </a:lvl1pPr>
          </a:lstStyle>
          <a:p>
            <a:pPr/>
            <a:r>
              <a:t>Primarily VO with screen</a:t>
            </a:r>
          </a:p>
        </p:txBody>
      </p:sp>
      <p:sp>
        <p:nvSpPr>
          <p:cNvPr id="474" name="Point 1"/>
          <p:cNvSpPr/>
          <p:nvPr>
            <p:ph type="body" sz="quarter" idx="14"/>
          </p:nvPr>
        </p:nvSpPr>
        <p:spPr>
          <a:xfrm>
            <a:off x="951339" y="5355863"/>
            <a:ext cx="4444616" cy="879476"/>
          </a:xfrm>
          <a:prstGeom prst="rect">
            <a:avLst/>
          </a:prstGeom>
        </p:spPr>
        <p:txBody>
          <a:bodyPr lIns="71437" tIns="71437" rIns="71437" bIns="71437" anchor="t">
            <a:spAutoFit/>
          </a:bodyPr>
          <a:lstStyle>
            <a:lvl1pPr marL="0" indent="0" defTabSz="825500">
              <a:spcBef>
                <a:spcPts val="0"/>
              </a:spcBef>
              <a:buClr>
                <a:srgbClr val="58AEE1"/>
              </a:buClr>
              <a:buSzTx/>
              <a:buNone/>
              <a:defRPr spc="-48" sz="4800"/>
            </a:lvl1pPr>
          </a:lstStyle>
          <a:p>
            <a:pPr/>
            <a:r>
              <a:t>Point 1</a:t>
            </a:r>
          </a:p>
        </p:txBody>
      </p:sp>
      <p:sp>
        <p:nvSpPr>
          <p:cNvPr id="475" name="Point 2"/>
          <p:cNvSpPr/>
          <p:nvPr>
            <p:ph type="body" sz="quarter" idx="15"/>
          </p:nvPr>
        </p:nvSpPr>
        <p:spPr>
          <a:xfrm>
            <a:off x="951339" y="7239544"/>
            <a:ext cx="44446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Point 2</a:t>
            </a:r>
          </a:p>
        </p:txBody>
      </p:sp>
      <p:sp>
        <p:nvSpPr>
          <p:cNvPr id="476" name="Square"/>
          <p:cNvSpPr/>
          <p:nvPr>
            <p:ph type="body" sz="quarter" idx="16"/>
          </p:nvPr>
        </p:nvSpPr>
        <p:spPr>
          <a:xfrm rot="18900000">
            <a:off x="6016374" y="5474526"/>
            <a:ext cx="661841" cy="661841"/>
          </a:xfrm>
          <a:prstGeom prst="rect">
            <a:avLst/>
          </a:prstGeom>
          <a:solidFill>
            <a:srgbClr val="FFFFFF"/>
          </a:solidFill>
        </p:spPr>
        <p:txBody>
          <a:bodyPr>
            <a:noAutofit/>
          </a:bodyPr>
          <a:lstStyle/>
          <a:p>
            <a:pPr marL="0" indent="0" algn="l" defTabSz="825500">
              <a:spcBef>
                <a:spcPts val="0"/>
              </a:spcBef>
              <a:buSzTx/>
              <a:buNone/>
              <a:defRPr b="0" spc="-36" sz="3600">
                <a:solidFill>
                  <a:schemeClr val="accent1">
                    <a:hueOff val="-417200"/>
                    <a:satOff val="-79665"/>
                    <a:lumOff val="48516"/>
                  </a:schemeClr>
                </a:solidFill>
              </a:defRPr>
            </a:pPr>
          </a:p>
        </p:txBody>
      </p:sp>
      <p:sp>
        <p:nvSpPr>
          <p:cNvPr id="477" name="Point 3"/>
          <p:cNvSpPr/>
          <p:nvPr>
            <p:ph type="body" sz="quarter" idx="17"/>
          </p:nvPr>
        </p:nvSpPr>
        <p:spPr>
          <a:xfrm>
            <a:off x="951339" y="9123227"/>
            <a:ext cx="44446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Point 3</a:t>
            </a:r>
          </a:p>
        </p:txBody>
      </p:sp>
      <p:sp>
        <p:nvSpPr>
          <p:cNvPr id="478" name="Point 4"/>
          <p:cNvSpPr/>
          <p:nvPr>
            <p:ph type="body" sz="quarter" idx="18"/>
          </p:nvPr>
        </p:nvSpPr>
        <p:spPr>
          <a:xfrm>
            <a:off x="951339" y="11006909"/>
            <a:ext cx="44446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Point 4</a:t>
            </a:r>
          </a:p>
        </p:txBody>
      </p:sp>
      <p:sp>
        <p:nvSpPr>
          <p:cNvPr id="479" name="Line"/>
          <p:cNvSpPr/>
          <p:nvPr>
            <p:ph type="body" sz="quarter" idx="19"/>
          </p:nvPr>
        </p:nvSpPr>
        <p:spPr>
          <a:xfrm>
            <a:off x="1902847" y="4215033"/>
            <a:ext cx="2541600" cy="1"/>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pic>
        <p:nvPicPr>
          <p:cNvPr id="480" name="Safari_chrome.png" descr="Safari_chrome.png"/>
          <p:cNvPicPr>
            <a:picLocks noChangeAspect="1"/>
          </p:cNvPicPr>
          <p:nvPr/>
        </p:nvPicPr>
        <p:blipFill>
          <a:blip r:embed="rId2">
            <a:extLst/>
          </a:blip>
          <a:srcRect l="0" t="0" r="0" b="43085"/>
          <a:stretch>
            <a:fillRect/>
          </a:stretch>
        </p:blipFill>
        <p:spPr>
          <a:xfrm>
            <a:off x="6739486" y="171524"/>
            <a:ext cx="25451841" cy="14029754"/>
          </a:xfrm>
          <a:prstGeom prst="rect">
            <a:avLst/>
          </a:prstGeom>
          <a:ln w="12700">
            <a:miter lim="400000"/>
          </a:ln>
        </p:spPr>
      </p:pic>
      <p:sp>
        <p:nvSpPr>
          <p:cNvPr id="481" name="Board + Dev Panel Stage2.png"/>
          <p:cNvSpPr/>
          <p:nvPr>
            <p:ph type="pic" idx="20"/>
          </p:nvPr>
        </p:nvSpPr>
        <p:spPr>
          <a:xfrm>
            <a:off x="7910979" y="1631062"/>
            <a:ext cx="23093460" cy="12609893"/>
          </a:xfrm>
          <a:prstGeom prst="rect">
            <a:avLst/>
          </a:prstGeom>
        </p:spPr>
        <p:txBody>
          <a:bodyPr lIns="91439" tIns="45719" rIns="91439" bIns="45719" anchor="t">
            <a:noAutofit/>
          </a:bodyPr>
          <a:lstStyle/>
          <a:p>
            <a:pPr/>
          </a:p>
        </p:txBody>
      </p:sp>
      <p:sp>
        <p:nvSpPr>
          <p:cNvPr id="482" name="Rectangle"/>
          <p:cNvSpPr/>
          <p:nvPr>
            <p:ph type="body" idx="21"/>
          </p:nvPr>
        </p:nvSpPr>
        <p:spPr>
          <a:xfrm>
            <a:off x="7907435" y="1631062"/>
            <a:ext cx="23090691" cy="12610062"/>
          </a:xfrm>
          <a:prstGeom prst="rect">
            <a:avLst/>
          </a:prstGeom>
          <a:solidFill>
            <a:srgbClr val="091E42">
              <a:alpha val="90216"/>
            </a:srgbClr>
          </a:solidFill>
        </p:spPr>
        <p:txBody>
          <a:bodyPr>
            <a:noAutofit/>
          </a:bodyPr>
          <a:lstStyle/>
          <a:p>
            <a:pPr marL="0" indent="0" algn="l" defTabSz="825500">
              <a:spcBef>
                <a:spcPts val="0"/>
              </a:spcBef>
              <a:buSzTx/>
              <a:buNone/>
              <a:defRPr b="0" spc="-36" sz="3600">
                <a:solidFill>
                  <a:srgbClr val="091E42"/>
                </a:solidFill>
              </a:defRPr>
            </a:pPr>
          </a:p>
        </p:txBody>
      </p:sp>
      <p:sp>
        <p:nvSpPr>
          <p:cNvPr id="483" name="Shape usage…"/>
          <p:cNvSpPr/>
          <p:nvPr>
            <p:ph type="body" sz="quarter" idx="22"/>
          </p:nvPr>
        </p:nvSpPr>
        <p:spPr>
          <a:xfrm>
            <a:off x="11236247" y="6725901"/>
            <a:ext cx="8258802" cy="3200401"/>
          </a:xfrm>
          <a:prstGeom prst="rect">
            <a:avLst/>
          </a:prstGeom>
        </p:spPr>
        <p:txBody>
          <a:bodyPr anchor="t">
            <a:spAutoFit/>
          </a:bodyPr>
          <a:lstStyle/>
          <a:p>
            <a:pPr marL="0" indent="0" algn="l" defTabSz="825500">
              <a:spcBef>
                <a:spcPts val="0"/>
              </a:spcBef>
              <a:buSzTx/>
              <a:buNone/>
              <a:defRPr spc="-59" sz="6000"/>
            </a:pPr>
            <a:r>
              <a:t>Shape usage</a:t>
            </a:r>
          </a:p>
          <a:p>
            <a:pPr marL="0" indent="0" algn="l" defTabSz="825500">
              <a:spcBef>
                <a:spcPts val="0"/>
              </a:spcBef>
              <a:buSzTx/>
              <a:buNone/>
              <a:defRPr b="0" spc="-36" sz="3600"/>
            </a:pPr>
            <a:r>
              <a:t>Please only use circles, rectangles, and rounded rectangles to call attention to a particular part of a screenshot, for the sake of consistency.</a:t>
            </a:r>
          </a:p>
        </p:txBody>
      </p:sp>
      <p:sp>
        <p:nvSpPr>
          <p:cNvPr id="484" name="Line"/>
          <p:cNvSpPr/>
          <p:nvPr>
            <p:ph type="body" sz="quarter" idx="23"/>
          </p:nvPr>
        </p:nvSpPr>
        <p:spPr>
          <a:xfrm>
            <a:off x="11507897" y="4957281"/>
            <a:ext cx="1" cy="1714739"/>
          </a:xfrm>
          <a:prstGeom prst="line">
            <a:avLst/>
          </a:prstGeom>
          <a:ln w="76200" cap="rnd">
            <a:solidFill>
              <a:srgbClr val="FFF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48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iPhone Call-out_White">
    <p:bg>
      <p:bgPr>
        <a:solidFill>
          <a:srgbClr val="FFFFFF"/>
        </a:solidFill>
      </p:bgPr>
    </p:bg>
    <p:spTree>
      <p:nvGrpSpPr>
        <p:cNvPr id="1" name=""/>
        <p:cNvGrpSpPr/>
        <p:nvPr/>
      </p:nvGrpSpPr>
      <p:grpSpPr>
        <a:xfrm>
          <a:off x="0" y="0"/>
          <a:ext cx="0" cy="0"/>
          <a:chOff x="0" y="0"/>
          <a:chExt cx="0" cy="0"/>
        </a:xfrm>
      </p:grpSpPr>
      <p:pic>
        <p:nvPicPr>
          <p:cNvPr id="487" name="Apple iPhone 7 Plus Jet Black.png" descr="Apple iPhone 7 Plus Jet Black.png"/>
          <p:cNvPicPr>
            <a:picLocks noChangeAspect="1"/>
          </p:cNvPicPr>
          <p:nvPr/>
        </p:nvPicPr>
        <p:blipFill>
          <a:blip r:embed="rId2">
            <a:extLst/>
          </a:blip>
          <a:stretch>
            <a:fillRect/>
          </a:stretch>
        </p:blipFill>
        <p:spPr>
          <a:xfrm>
            <a:off x="8510699" y="0"/>
            <a:ext cx="7413402" cy="13716001"/>
          </a:xfrm>
          <a:prstGeom prst="rect">
            <a:avLst/>
          </a:prstGeom>
          <a:ln w="12700">
            <a:miter lim="400000"/>
          </a:ln>
        </p:spPr>
      </p:pic>
      <p:sp>
        <p:nvSpPr>
          <p:cNvPr id="488" name="Full iOS"/>
          <p:cNvSpPr/>
          <p:nvPr>
            <p:ph type="body" sz="quarter" idx="13"/>
          </p:nvPr>
        </p:nvSpPr>
        <p:spPr>
          <a:xfrm>
            <a:off x="1698321" y="1016396"/>
            <a:ext cx="6349009"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Full iOS</a:t>
            </a:r>
          </a:p>
        </p:txBody>
      </p:sp>
      <p:sp>
        <p:nvSpPr>
          <p:cNvPr id="489"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490" name="Apple iPhone 7 Plus – Jet Black"/>
          <p:cNvSpPr/>
          <p:nvPr>
            <p:ph type="body" sz="quarter" idx="14"/>
          </p:nvPr>
        </p:nvSpPr>
        <p:spPr>
          <a:xfrm>
            <a:off x="16504984" y="6791907"/>
            <a:ext cx="4572001" cy="1574801"/>
          </a:xfrm>
          <a:prstGeom prst="rect">
            <a:avLst/>
          </a:prstGeom>
        </p:spPr>
        <p:txBody>
          <a:bodyPr anchor="t">
            <a:spAutoFit/>
          </a:bodyPr>
          <a:lstStyle>
            <a:lvl1pPr marL="0" indent="0" algn="l" defTabSz="825500">
              <a:spcBef>
                <a:spcPts val="0"/>
              </a:spcBef>
              <a:buSzTx/>
              <a:buNone/>
              <a:defRPr spc="-48" sz="4800">
                <a:solidFill>
                  <a:srgbClr val="253858"/>
                </a:solidFill>
              </a:defRPr>
            </a:lvl1pPr>
          </a:lstStyle>
          <a:p>
            <a:pPr/>
            <a:r>
              <a:t>Apple iPhone 7 Plus – Jet Black</a:t>
            </a:r>
          </a:p>
        </p:txBody>
      </p:sp>
      <p:sp>
        <p:nvSpPr>
          <p:cNvPr id="491" name="Sizing tools…"/>
          <p:cNvSpPr/>
          <p:nvPr>
            <p:ph type="body" sz="quarter" idx="15"/>
          </p:nvPr>
        </p:nvSpPr>
        <p:spPr>
          <a:xfrm>
            <a:off x="1775024" y="4493438"/>
            <a:ext cx="5816182" cy="2565401"/>
          </a:xfrm>
          <a:prstGeom prst="rect">
            <a:avLst/>
          </a:prstGeom>
        </p:spPr>
        <p:txBody>
          <a:bodyPr anchor="t">
            <a:spAutoFit/>
          </a:bodyPr>
          <a:lstStyle/>
          <a:p>
            <a:pPr marL="0" indent="0" algn="r" defTabSz="825500">
              <a:spcBef>
                <a:spcPts val="0"/>
              </a:spcBef>
              <a:buSzTx/>
              <a:buNone/>
              <a:defRPr spc="-48" sz="4800">
                <a:solidFill>
                  <a:srgbClr val="253858"/>
                </a:solidFill>
              </a:defRPr>
            </a:pPr>
            <a:r>
              <a:t>Sizing tools</a:t>
            </a:r>
          </a:p>
          <a:p>
            <a:pPr marL="0" indent="0" algn="r" defTabSz="825500">
              <a:spcBef>
                <a:spcPts val="0"/>
              </a:spcBef>
              <a:buSzTx/>
              <a:buNone/>
              <a:defRPr b="0" spc="-28" sz="2800">
                <a:solidFill>
                  <a:srgbClr val="091E42"/>
                </a:solidFill>
              </a:defRPr>
            </a:pPr>
            <a:r>
              <a:t>With the screenshot shape selected, under *Format/Arrange* there are ‘Size’ tools. The iOS screenshot is:</a:t>
            </a:r>
          </a:p>
          <a:p>
            <a:pPr marL="0" indent="0" algn="r" defTabSz="825500">
              <a:spcBef>
                <a:spcPts val="0"/>
              </a:spcBef>
              <a:buSzTx/>
              <a:buNone/>
              <a:defRPr b="0" spc="-28" sz="2800">
                <a:solidFill>
                  <a:srgbClr val="091E42"/>
                </a:solidFill>
              </a:defRPr>
            </a:pPr>
            <a:r>
              <a:t>395pt (width)  |  700pt (height)</a:t>
            </a:r>
          </a:p>
        </p:txBody>
      </p:sp>
      <p:sp>
        <p:nvSpPr>
          <p:cNvPr id="492" name="Positioning tools…"/>
          <p:cNvSpPr/>
          <p:nvPr>
            <p:ph type="body" sz="quarter" idx="16"/>
          </p:nvPr>
        </p:nvSpPr>
        <p:spPr>
          <a:xfrm>
            <a:off x="1585886" y="9036496"/>
            <a:ext cx="6005321" cy="2997201"/>
          </a:xfrm>
          <a:prstGeom prst="rect">
            <a:avLst/>
          </a:prstGeom>
        </p:spPr>
        <p:txBody>
          <a:bodyPr anchor="t">
            <a:spAutoFit/>
          </a:bodyPr>
          <a:lstStyle/>
          <a:p>
            <a:pPr marL="0" indent="0" algn="r" defTabSz="825500">
              <a:spcBef>
                <a:spcPts val="0"/>
              </a:spcBef>
              <a:buSzTx/>
              <a:buNone/>
              <a:defRPr spc="-48" sz="4800">
                <a:solidFill>
                  <a:srgbClr val="253858"/>
                </a:solidFill>
              </a:defRPr>
            </a:pPr>
            <a:r>
              <a:t>Positioning tools</a:t>
            </a:r>
          </a:p>
          <a:p>
            <a:pPr marL="0" indent="0" algn="r" defTabSz="825500">
              <a:spcBef>
                <a:spcPts val="0"/>
              </a:spcBef>
              <a:buSzTx/>
              <a:buNone/>
              <a:defRPr b="0" spc="-28" sz="2800">
                <a:solidFill>
                  <a:srgbClr val="091E42"/>
                </a:solidFill>
              </a:defRPr>
            </a:pPr>
            <a:r>
              <a:t>Same circumstances as with the sizing tools, there are ‘Position’ tools. If you want to place your screenshot perfectly over this iOS asset, set it to: 765x  |  190y</a:t>
            </a:r>
          </a:p>
        </p:txBody>
      </p:sp>
      <p:sp>
        <p:nvSpPr>
          <p:cNvPr id="493" name="iOS.png"/>
          <p:cNvSpPr/>
          <p:nvPr>
            <p:ph type="pic" sz="quarter" idx="17"/>
          </p:nvPr>
        </p:nvSpPr>
        <p:spPr>
          <a:xfrm>
            <a:off x="9717082" y="2409118"/>
            <a:ext cx="5015179" cy="8885042"/>
          </a:xfrm>
          <a:prstGeom prst="rect">
            <a:avLst/>
          </a:prstGeom>
        </p:spPr>
        <p:txBody>
          <a:bodyPr lIns="91439" tIns="45719" rIns="91439" bIns="45719" anchor="t">
            <a:noAutofit/>
          </a:bodyPr>
          <a:lstStyle/>
          <a:p>
            <a:pPr/>
          </a:p>
        </p:txBody>
      </p:sp>
      <p:sp>
        <p:nvSpPr>
          <p:cNvPr id="494" name="Line"/>
          <p:cNvSpPr/>
          <p:nvPr>
            <p:ph type="body" sz="quarter" idx="18"/>
          </p:nvPr>
        </p:nvSpPr>
        <p:spPr>
          <a:xfrm>
            <a:off x="7543487" y="4985469"/>
            <a:ext cx="2433837" cy="1"/>
          </a:xfrm>
          <a:prstGeom prst="line">
            <a:avLst/>
          </a:prstGeom>
          <a:ln w="76200" cap="rnd">
            <a:solidFill>
              <a:srgbClr val="007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495" name="Line"/>
          <p:cNvSpPr/>
          <p:nvPr>
            <p:ph type="body" sz="quarter" idx="19"/>
          </p:nvPr>
        </p:nvSpPr>
        <p:spPr>
          <a:xfrm>
            <a:off x="7645087" y="9528527"/>
            <a:ext cx="2433837" cy="1"/>
          </a:xfrm>
          <a:prstGeom prst="line">
            <a:avLst/>
          </a:prstGeom>
          <a:ln w="76200" cap="rnd">
            <a:solidFill>
              <a:srgbClr val="007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496" name="Line"/>
          <p:cNvSpPr/>
          <p:nvPr>
            <p:ph type="body" sz="quarter" idx="20"/>
          </p:nvPr>
        </p:nvSpPr>
        <p:spPr>
          <a:xfrm>
            <a:off x="13932129" y="7230057"/>
            <a:ext cx="2433837" cy="1"/>
          </a:xfrm>
          <a:prstGeom prst="line">
            <a:avLst/>
          </a:prstGeom>
          <a:ln w="76200" cap="rnd">
            <a:solidFill>
              <a:srgbClr val="007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49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ndroid Call-out_White">
    <p:bg>
      <p:bgPr>
        <a:solidFill>
          <a:srgbClr val="FFFFFF"/>
        </a:solidFill>
      </p:bgPr>
    </p:bg>
    <p:spTree>
      <p:nvGrpSpPr>
        <p:cNvPr id="1" name=""/>
        <p:cNvGrpSpPr/>
        <p:nvPr/>
      </p:nvGrpSpPr>
      <p:grpSpPr>
        <a:xfrm>
          <a:off x="0" y="0"/>
          <a:ext cx="0" cy="0"/>
          <a:chOff x="0" y="0"/>
          <a:chExt cx="0" cy="0"/>
        </a:xfrm>
      </p:grpSpPr>
      <p:pic>
        <p:nvPicPr>
          <p:cNvPr id="499" name="Google Pixel Quite Black.png" descr="Google Pixel Quite Black.png"/>
          <p:cNvPicPr>
            <a:picLocks noChangeAspect="1"/>
          </p:cNvPicPr>
          <p:nvPr/>
        </p:nvPicPr>
        <p:blipFill>
          <a:blip r:embed="rId2">
            <a:extLst/>
          </a:blip>
          <a:stretch>
            <a:fillRect/>
          </a:stretch>
        </p:blipFill>
        <p:spPr>
          <a:xfrm>
            <a:off x="8716027" y="-1"/>
            <a:ext cx="6951947" cy="13716001"/>
          </a:xfrm>
          <a:prstGeom prst="rect">
            <a:avLst/>
          </a:prstGeom>
          <a:ln w="12700">
            <a:miter lim="400000"/>
          </a:ln>
        </p:spPr>
      </p:pic>
      <p:sp>
        <p:nvSpPr>
          <p:cNvPr id="500" name="Full android"/>
          <p:cNvSpPr/>
          <p:nvPr>
            <p:ph type="body" sz="quarter" idx="13"/>
          </p:nvPr>
        </p:nvSpPr>
        <p:spPr>
          <a:xfrm>
            <a:off x="1698321" y="1016396"/>
            <a:ext cx="7625579"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Full android</a:t>
            </a:r>
          </a:p>
        </p:txBody>
      </p:sp>
      <p:sp>
        <p:nvSpPr>
          <p:cNvPr id="501"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02" name="Sizing tools…"/>
          <p:cNvSpPr/>
          <p:nvPr>
            <p:ph type="body" sz="quarter" idx="14"/>
          </p:nvPr>
        </p:nvSpPr>
        <p:spPr>
          <a:xfrm>
            <a:off x="16130423" y="4073661"/>
            <a:ext cx="6354059" cy="2565401"/>
          </a:xfrm>
          <a:prstGeom prst="rect">
            <a:avLst/>
          </a:prstGeom>
        </p:spPr>
        <p:txBody>
          <a:bodyPr anchor="t">
            <a:spAutoFit/>
          </a:bodyPr>
          <a:lstStyle/>
          <a:p>
            <a:pPr marL="0" indent="0" algn="l" defTabSz="825500">
              <a:spcBef>
                <a:spcPts val="0"/>
              </a:spcBef>
              <a:buSzTx/>
              <a:buNone/>
              <a:defRPr spc="-48" sz="4800">
                <a:solidFill>
                  <a:srgbClr val="253858"/>
                </a:solidFill>
              </a:defRPr>
            </a:pPr>
            <a:r>
              <a:t>Sizing tools</a:t>
            </a:r>
          </a:p>
          <a:p>
            <a:pPr marL="0" indent="0" algn="l" defTabSz="825500">
              <a:spcBef>
                <a:spcPts val="0"/>
              </a:spcBef>
              <a:buSzTx/>
              <a:buNone/>
              <a:defRPr b="0" spc="-28" sz="2800">
                <a:solidFill>
                  <a:srgbClr val="091E42"/>
                </a:solidFill>
              </a:defRPr>
            </a:pPr>
            <a:r>
              <a:t>With the screenshot shape selected, under *Format/Arrange* there are ‘Size’ tools. This Android screenshot is:</a:t>
            </a:r>
          </a:p>
          <a:p>
            <a:pPr marL="0" indent="0" algn="l" defTabSz="825500">
              <a:spcBef>
                <a:spcPts val="0"/>
              </a:spcBef>
              <a:buSzTx/>
              <a:buNone/>
              <a:defRPr b="0" spc="-28" sz="2800">
                <a:solidFill>
                  <a:srgbClr val="091E42"/>
                </a:solidFill>
              </a:defRPr>
            </a:pPr>
            <a:r>
              <a:t>400pt (width)  |  710pt (height)</a:t>
            </a:r>
          </a:p>
        </p:txBody>
      </p:sp>
      <p:sp>
        <p:nvSpPr>
          <p:cNvPr id="503" name="Positioning tools…"/>
          <p:cNvSpPr/>
          <p:nvPr>
            <p:ph type="body" sz="quarter" idx="15"/>
          </p:nvPr>
        </p:nvSpPr>
        <p:spPr>
          <a:xfrm>
            <a:off x="16130423" y="8559438"/>
            <a:ext cx="6354059" cy="2997201"/>
          </a:xfrm>
          <a:prstGeom prst="rect">
            <a:avLst/>
          </a:prstGeom>
        </p:spPr>
        <p:txBody>
          <a:bodyPr anchor="t">
            <a:spAutoFit/>
          </a:bodyPr>
          <a:lstStyle/>
          <a:p>
            <a:pPr marL="0" indent="0" algn="l" defTabSz="825500">
              <a:spcBef>
                <a:spcPts val="0"/>
              </a:spcBef>
              <a:buSzTx/>
              <a:buNone/>
              <a:defRPr spc="-48" sz="4800">
                <a:solidFill>
                  <a:srgbClr val="253858"/>
                </a:solidFill>
              </a:defRPr>
            </a:pPr>
            <a:r>
              <a:t>Positioning tools</a:t>
            </a:r>
          </a:p>
          <a:p>
            <a:pPr marL="0" indent="0" algn="l" defTabSz="825500">
              <a:spcBef>
                <a:spcPts val="0"/>
              </a:spcBef>
              <a:buSzTx/>
              <a:buNone/>
              <a:defRPr b="0" spc="-28" sz="2800">
                <a:solidFill>
                  <a:srgbClr val="091E42"/>
                </a:solidFill>
              </a:defRPr>
            </a:pPr>
            <a:r>
              <a:t>Same circumstances as with the sizing tools, there are ‘Position’ tools. If you want to place your screenshot perfectly over this Android asset, set it to: </a:t>
            </a:r>
            <a:br/>
            <a:r>
              <a:t>760x  |  185y</a:t>
            </a:r>
          </a:p>
        </p:txBody>
      </p:sp>
      <p:sp>
        <p:nvSpPr>
          <p:cNvPr id="504" name="Android…"/>
          <p:cNvSpPr/>
          <p:nvPr>
            <p:ph type="body" sz="quarter" idx="16"/>
          </p:nvPr>
        </p:nvSpPr>
        <p:spPr>
          <a:xfrm>
            <a:off x="2404532" y="6425340"/>
            <a:ext cx="5843663" cy="1701801"/>
          </a:xfrm>
          <a:prstGeom prst="rect">
            <a:avLst/>
          </a:prstGeom>
        </p:spPr>
        <p:txBody>
          <a:bodyPr anchor="t">
            <a:spAutoFit/>
          </a:bodyPr>
          <a:lstStyle/>
          <a:p>
            <a:pPr marL="0" indent="0" algn="r" defTabSz="825500">
              <a:spcBef>
                <a:spcPts val="0"/>
              </a:spcBef>
              <a:buSzTx/>
              <a:buNone/>
              <a:defRPr spc="-48" sz="4800">
                <a:solidFill>
                  <a:srgbClr val="253858"/>
                </a:solidFill>
              </a:defRPr>
            </a:pPr>
            <a:r>
              <a:t>Android</a:t>
            </a:r>
          </a:p>
          <a:p>
            <a:pPr marL="0" indent="0" algn="r" defTabSz="825500">
              <a:spcBef>
                <a:spcPts val="0"/>
              </a:spcBef>
              <a:buSzTx/>
              <a:buNone/>
              <a:defRPr b="0" spc="-28" sz="2800">
                <a:solidFill>
                  <a:srgbClr val="091E42"/>
                </a:solidFill>
              </a:defRPr>
            </a:pPr>
            <a:r>
              <a:t>Google Pixel Black on </a:t>
            </a:r>
            <a:br/>
            <a:r>
              <a:t>white background </a:t>
            </a:r>
          </a:p>
        </p:txBody>
      </p:sp>
      <p:sp>
        <p:nvSpPr>
          <p:cNvPr id="505" name="Android.jpg"/>
          <p:cNvSpPr/>
          <p:nvPr>
            <p:ph type="pic" sz="quarter" idx="17"/>
          </p:nvPr>
        </p:nvSpPr>
        <p:spPr>
          <a:xfrm>
            <a:off x="9652426" y="2343306"/>
            <a:ext cx="5079149" cy="9012980"/>
          </a:xfrm>
          <a:prstGeom prst="rect">
            <a:avLst/>
          </a:prstGeom>
        </p:spPr>
        <p:txBody>
          <a:bodyPr lIns="91439" tIns="45719" rIns="91439" bIns="45719" anchor="t">
            <a:noAutofit/>
          </a:bodyPr>
          <a:lstStyle/>
          <a:p>
            <a:pPr/>
          </a:p>
        </p:txBody>
      </p:sp>
      <p:sp>
        <p:nvSpPr>
          <p:cNvPr id="506" name="Line"/>
          <p:cNvSpPr/>
          <p:nvPr>
            <p:ph type="body" sz="quarter" idx="18"/>
          </p:nvPr>
        </p:nvSpPr>
        <p:spPr>
          <a:xfrm>
            <a:off x="8302076" y="6905693"/>
            <a:ext cx="2162545" cy="1"/>
          </a:xfrm>
          <a:prstGeom prst="line">
            <a:avLst/>
          </a:prstGeom>
          <a:ln w="76200" cap="rnd">
            <a:solidFill>
              <a:srgbClr val="007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07" name="Line"/>
          <p:cNvSpPr/>
          <p:nvPr>
            <p:ph type="body" sz="quarter" idx="19"/>
          </p:nvPr>
        </p:nvSpPr>
        <p:spPr>
          <a:xfrm>
            <a:off x="13843229" y="4518920"/>
            <a:ext cx="2162544" cy="1"/>
          </a:xfrm>
          <a:prstGeom prst="line">
            <a:avLst/>
          </a:prstGeom>
          <a:ln w="76200" cap="rnd">
            <a:solidFill>
              <a:srgbClr val="007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08" name="Line"/>
          <p:cNvSpPr/>
          <p:nvPr>
            <p:ph type="body" sz="quarter" idx="20"/>
          </p:nvPr>
        </p:nvSpPr>
        <p:spPr>
          <a:xfrm>
            <a:off x="13843229" y="9030097"/>
            <a:ext cx="2162544" cy="1"/>
          </a:xfrm>
          <a:prstGeom prst="line">
            <a:avLst/>
          </a:prstGeom>
          <a:ln w="76200" cap="rnd">
            <a:solidFill>
              <a:srgbClr val="007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0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iPhone Call-out_N900">
    <p:bg>
      <p:bgPr>
        <a:solidFill>
          <a:srgbClr val="091E42"/>
        </a:solidFill>
      </p:bgPr>
    </p:bg>
    <p:spTree>
      <p:nvGrpSpPr>
        <p:cNvPr id="1" name=""/>
        <p:cNvGrpSpPr/>
        <p:nvPr/>
      </p:nvGrpSpPr>
      <p:grpSpPr>
        <a:xfrm>
          <a:off x="0" y="0"/>
          <a:ext cx="0" cy="0"/>
          <a:chOff x="0" y="0"/>
          <a:chExt cx="0" cy="0"/>
        </a:xfrm>
      </p:grpSpPr>
      <p:pic>
        <p:nvPicPr>
          <p:cNvPr id="511" name="Apple iPhone 7 Plus Silver.png" descr="Apple iPhone 7 Plus Silver.png"/>
          <p:cNvPicPr>
            <a:picLocks noChangeAspect="1"/>
          </p:cNvPicPr>
          <p:nvPr/>
        </p:nvPicPr>
        <p:blipFill>
          <a:blip r:embed="rId2">
            <a:extLst/>
          </a:blip>
          <a:stretch>
            <a:fillRect/>
          </a:stretch>
        </p:blipFill>
        <p:spPr>
          <a:xfrm>
            <a:off x="8510699" y="-1"/>
            <a:ext cx="7413402" cy="13716001"/>
          </a:xfrm>
          <a:prstGeom prst="rect">
            <a:avLst/>
          </a:prstGeom>
          <a:ln w="12700">
            <a:miter lim="400000"/>
          </a:ln>
        </p:spPr>
      </p:pic>
      <p:sp>
        <p:nvSpPr>
          <p:cNvPr id="512" name="Full iOS"/>
          <p:cNvSpPr/>
          <p:nvPr>
            <p:ph type="body" sz="quarter" idx="13"/>
          </p:nvPr>
        </p:nvSpPr>
        <p:spPr>
          <a:xfrm>
            <a:off x="1698321" y="1016396"/>
            <a:ext cx="6349009" cy="838201"/>
          </a:xfrm>
          <a:prstGeom prst="rect">
            <a:avLst/>
          </a:prstGeom>
        </p:spPr>
        <p:txBody>
          <a:bodyPr anchor="t">
            <a:spAutoFit/>
          </a:bodyPr>
          <a:lstStyle>
            <a:lvl1pPr marL="0" indent="0" algn="l" defTabSz="825500">
              <a:spcBef>
                <a:spcPts val="0"/>
              </a:spcBef>
              <a:buSzTx/>
              <a:buNone/>
              <a:defRPr cap="all" spc="144" sz="4800"/>
            </a:lvl1pPr>
          </a:lstStyle>
          <a:p>
            <a:pPr/>
            <a:r>
              <a:t>Full iOS</a:t>
            </a:r>
          </a:p>
        </p:txBody>
      </p:sp>
      <p:sp>
        <p:nvSpPr>
          <p:cNvPr id="513" name="Line"/>
          <p:cNvSpPr/>
          <p:nvPr/>
        </p:nvSpPr>
        <p:spPr>
          <a:xfrm>
            <a:off x="1775024" y="2544916"/>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14" name="Can use composition components to support point"/>
          <p:cNvSpPr/>
          <p:nvPr>
            <p:ph type="body" sz="quarter" idx="14"/>
          </p:nvPr>
        </p:nvSpPr>
        <p:spPr>
          <a:xfrm>
            <a:off x="17399000" y="6741107"/>
            <a:ext cx="4572000" cy="3048001"/>
          </a:xfrm>
          <a:prstGeom prst="rect">
            <a:avLst/>
          </a:prstGeom>
        </p:spPr>
        <p:txBody>
          <a:bodyPr anchor="t">
            <a:spAutoFit/>
          </a:bodyPr>
          <a:lstStyle>
            <a:lvl1pPr marL="0" indent="0" algn="l" defTabSz="825500">
              <a:spcBef>
                <a:spcPts val="0"/>
              </a:spcBef>
              <a:buSzTx/>
              <a:buNone/>
              <a:defRPr spc="-48" sz="4800"/>
            </a:lvl1pPr>
          </a:lstStyle>
          <a:p>
            <a:pPr/>
            <a:r>
              <a:t>Can use composition components to support point</a:t>
            </a:r>
          </a:p>
        </p:txBody>
      </p:sp>
      <p:sp>
        <p:nvSpPr>
          <p:cNvPr id="515" name="Apple iPhone 7 Plus – White"/>
          <p:cNvSpPr/>
          <p:nvPr>
            <p:ph type="body" sz="quarter" idx="15"/>
          </p:nvPr>
        </p:nvSpPr>
        <p:spPr>
          <a:xfrm>
            <a:off x="1689100" y="4595038"/>
            <a:ext cx="4567291" cy="1574801"/>
          </a:xfrm>
          <a:prstGeom prst="rect">
            <a:avLst/>
          </a:prstGeom>
        </p:spPr>
        <p:txBody>
          <a:bodyPr anchor="t">
            <a:spAutoFit/>
          </a:bodyPr>
          <a:lstStyle>
            <a:lvl1pPr marL="0" indent="0" algn="r" defTabSz="825500">
              <a:spcBef>
                <a:spcPts val="0"/>
              </a:spcBef>
              <a:buSzTx/>
              <a:buNone/>
              <a:defRPr spc="-48" sz="4800"/>
            </a:lvl1pPr>
          </a:lstStyle>
          <a:p>
            <a:pPr/>
            <a:r>
              <a:t>Apple iPhone 7 Plus – White</a:t>
            </a:r>
          </a:p>
        </p:txBody>
      </p:sp>
      <p:sp>
        <p:nvSpPr>
          <p:cNvPr id="516" name="Line"/>
          <p:cNvSpPr/>
          <p:nvPr>
            <p:ph type="body" sz="quarter" idx="16"/>
          </p:nvPr>
        </p:nvSpPr>
        <p:spPr>
          <a:xfrm>
            <a:off x="7291458" y="4985469"/>
            <a:ext cx="3173162" cy="1"/>
          </a:xfrm>
          <a:prstGeom prst="line">
            <a:avLst/>
          </a:prstGeom>
          <a:ln w="76200" cap="rnd">
            <a:solidFill>
              <a:srgbClr val="FFF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17" name="Line"/>
          <p:cNvSpPr/>
          <p:nvPr>
            <p:ph type="body" sz="quarter" idx="17"/>
          </p:nvPr>
        </p:nvSpPr>
        <p:spPr>
          <a:xfrm>
            <a:off x="13932129" y="7230057"/>
            <a:ext cx="2433837" cy="1"/>
          </a:xfrm>
          <a:prstGeom prst="line">
            <a:avLst/>
          </a:prstGeom>
          <a:ln w="76200" cap="rnd">
            <a:solidFill>
              <a:srgbClr val="FFF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18" name="iOS.png"/>
          <p:cNvSpPr/>
          <p:nvPr>
            <p:ph type="pic" sz="quarter" idx="18"/>
          </p:nvPr>
        </p:nvSpPr>
        <p:spPr>
          <a:xfrm>
            <a:off x="9716095" y="2415381"/>
            <a:ext cx="5015179" cy="8885041"/>
          </a:xfrm>
          <a:prstGeom prst="rect">
            <a:avLst/>
          </a:prstGeom>
        </p:spPr>
        <p:txBody>
          <a:bodyPr lIns="91439" tIns="45719" rIns="91439" bIns="45719" anchor="t">
            <a:noAutofit/>
          </a:bodyPr>
          <a:lstStyle/>
          <a:p>
            <a:pPr/>
          </a:p>
        </p:txBody>
      </p:sp>
      <p:sp>
        <p:nvSpPr>
          <p:cNvPr id="519" name="Circle"/>
          <p:cNvSpPr/>
          <p:nvPr>
            <p:ph type="body" sz="quarter" idx="19"/>
          </p:nvPr>
        </p:nvSpPr>
        <p:spPr>
          <a:xfrm>
            <a:off x="6624690" y="4709338"/>
            <a:ext cx="609601" cy="609601"/>
          </a:xfrm>
          <a:prstGeom prst="ellipse">
            <a:avLst/>
          </a:prstGeom>
          <a:solidFill>
            <a:schemeClr val="accent4">
              <a:hueOff val="326477"/>
              <a:satOff val="46115"/>
              <a:lumOff val="-19159"/>
            </a:schemeClr>
          </a:solidFill>
          <a:ln w="63500">
            <a:solidFill>
              <a:srgbClr val="FFFFFF"/>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20" name="Image"/>
          <p:cNvSpPr/>
          <p:nvPr>
            <p:ph type="pic" sz="quarter" idx="20"/>
          </p:nvPr>
        </p:nvSpPr>
        <p:spPr>
          <a:xfrm>
            <a:off x="6763101" y="4892014"/>
            <a:ext cx="332780" cy="244248"/>
          </a:xfrm>
          <a:prstGeom prst="rect">
            <a:avLst/>
          </a:prstGeom>
        </p:spPr>
        <p:txBody>
          <a:bodyPr lIns="91439" tIns="45719" rIns="91439" bIns="45719" anchor="t">
            <a:noAutofit/>
          </a:bodyPr>
          <a:lstStyle/>
          <a:p>
            <a:pPr/>
          </a:p>
        </p:txBody>
      </p:sp>
      <p:sp>
        <p:nvSpPr>
          <p:cNvPr id="521" name="Circle"/>
          <p:cNvSpPr/>
          <p:nvPr>
            <p:ph type="body" sz="quarter" idx="21"/>
          </p:nvPr>
        </p:nvSpPr>
        <p:spPr>
          <a:xfrm>
            <a:off x="16510000" y="6871376"/>
            <a:ext cx="609600" cy="609601"/>
          </a:xfrm>
          <a:prstGeom prst="ellipse">
            <a:avLst/>
          </a:prstGeom>
          <a:solidFill>
            <a:schemeClr val="accent3">
              <a:hueOff val="-447411"/>
              <a:lumOff val="6124"/>
            </a:schemeClr>
          </a:solidFill>
          <a:ln w="63500">
            <a:solidFill>
              <a:srgbClr val="FFFFFF"/>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22" name="Image"/>
          <p:cNvSpPr/>
          <p:nvPr>
            <p:ph type="pic" sz="quarter" idx="22"/>
          </p:nvPr>
        </p:nvSpPr>
        <p:spPr>
          <a:xfrm>
            <a:off x="16713965" y="6994749"/>
            <a:ext cx="201667" cy="362854"/>
          </a:xfrm>
          <a:prstGeom prst="rect">
            <a:avLst/>
          </a:prstGeom>
        </p:spPr>
        <p:txBody>
          <a:bodyPr lIns="91439" tIns="45719" rIns="91439" bIns="45719" anchor="t">
            <a:noAutofit/>
          </a:bodyPr>
          <a:lstStyle/>
          <a:p>
            <a:pPr/>
          </a:p>
        </p:txBody>
      </p:sp>
      <p:sp>
        <p:nvSpPr>
          <p:cNvPr id="52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ndroid Call-out_N900">
    <p:bg>
      <p:bgPr>
        <a:solidFill>
          <a:srgbClr val="091E42"/>
        </a:solidFill>
      </p:bgPr>
    </p:bg>
    <p:spTree>
      <p:nvGrpSpPr>
        <p:cNvPr id="1" name=""/>
        <p:cNvGrpSpPr/>
        <p:nvPr/>
      </p:nvGrpSpPr>
      <p:grpSpPr>
        <a:xfrm>
          <a:off x="0" y="0"/>
          <a:ext cx="0" cy="0"/>
          <a:chOff x="0" y="0"/>
          <a:chExt cx="0" cy="0"/>
        </a:xfrm>
      </p:grpSpPr>
      <p:pic>
        <p:nvPicPr>
          <p:cNvPr id="525" name="Google Pixel Very Silver.png" descr="Google Pixel Very Silver.png"/>
          <p:cNvPicPr>
            <a:picLocks noChangeAspect="1"/>
          </p:cNvPicPr>
          <p:nvPr/>
        </p:nvPicPr>
        <p:blipFill>
          <a:blip r:embed="rId2">
            <a:extLst/>
          </a:blip>
          <a:stretch>
            <a:fillRect/>
          </a:stretch>
        </p:blipFill>
        <p:spPr>
          <a:xfrm>
            <a:off x="8716026" y="0"/>
            <a:ext cx="6951947" cy="13716001"/>
          </a:xfrm>
          <a:prstGeom prst="rect">
            <a:avLst/>
          </a:prstGeom>
          <a:ln w="12700">
            <a:miter lim="400000"/>
          </a:ln>
        </p:spPr>
      </p:pic>
      <p:sp>
        <p:nvSpPr>
          <p:cNvPr id="526" name="Full android"/>
          <p:cNvSpPr/>
          <p:nvPr>
            <p:ph type="body" sz="quarter" idx="13"/>
          </p:nvPr>
        </p:nvSpPr>
        <p:spPr>
          <a:xfrm>
            <a:off x="1698321" y="1016396"/>
            <a:ext cx="7621528" cy="838201"/>
          </a:xfrm>
          <a:prstGeom prst="rect">
            <a:avLst/>
          </a:prstGeom>
        </p:spPr>
        <p:txBody>
          <a:bodyPr anchor="t">
            <a:spAutoFit/>
          </a:bodyPr>
          <a:lstStyle>
            <a:lvl1pPr marL="0" indent="0" algn="l" defTabSz="825500">
              <a:spcBef>
                <a:spcPts val="0"/>
              </a:spcBef>
              <a:buSzTx/>
              <a:buNone/>
              <a:defRPr cap="all" spc="144" sz="4800"/>
            </a:lvl1pPr>
          </a:lstStyle>
          <a:p>
            <a:pPr/>
            <a:r>
              <a:t>Full android</a:t>
            </a:r>
          </a:p>
        </p:txBody>
      </p:sp>
      <p:sp>
        <p:nvSpPr>
          <p:cNvPr id="527" name="Line"/>
          <p:cNvSpPr/>
          <p:nvPr/>
        </p:nvSpPr>
        <p:spPr>
          <a:xfrm>
            <a:off x="1775024" y="2544916"/>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28" name="Android…"/>
          <p:cNvSpPr/>
          <p:nvPr>
            <p:ph type="body" sz="quarter" idx="14"/>
          </p:nvPr>
        </p:nvSpPr>
        <p:spPr>
          <a:xfrm>
            <a:off x="1775024" y="6430937"/>
            <a:ext cx="5843662" cy="1701801"/>
          </a:xfrm>
          <a:prstGeom prst="rect">
            <a:avLst/>
          </a:prstGeom>
        </p:spPr>
        <p:txBody>
          <a:bodyPr anchor="t">
            <a:spAutoFit/>
          </a:bodyPr>
          <a:lstStyle/>
          <a:p>
            <a:pPr marL="0" indent="0" algn="r" defTabSz="825500">
              <a:spcBef>
                <a:spcPts val="0"/>
              </a:spcBef>
              <a:buSzTx/>
              <a:buNone/>
              <a:defRPr spc="-48" sz="4800"/>
            </a:pPr>
            <a:r>
              <a:t>Android</a:t>
            </a:r>
          </a:p>
          <a:p>
            <a:pPr marL="0" indent="0" algn="r" defTabSz="825500">
              <a:spcBef>
                <a:spcPts val="0"/>
              </a:spcBef>
              <a:buSzTx/>
              <a:buNone/>
              <a:defRPr b="0" spc="-28" sz="2800"/>
            </a:pPr>
            <a:r>
              <a:t>Google Pixel white on </a:t>
            </a:r>
            <a:br/>
            <a:r>
              <a:t>N900 background </a:t>
            </a:r>
          </a:p>
        </p:txBody>
      </p:sp>
      <p:sp>
        <p:nvSpPr>
          <p:cNvPr id="529" name="Full assets sizing…"/>
          <p:cNvSpPr/>
          <p:nvPr>
            <p:ph type="body" sz="quarter" idx="15"/>
          </p:nvPr>
        </p:nvSpPr>
        <p:spPr>
          <a:xfrm>
            <a:off x="16130423" y="4078386"/>
            <a:ext cx="6032501" cy="2565401"/>
          </a:xfrm>
          <a:prstGeom prst="rect">
            <a:avLst/>
          </a:prstGeom>
        </p:spPr>
        <p:txBody>
          <a:bodyPr anchor="t">
            <a:spAutoFit/>
          </a:bodyPr>
          <a:lstStyle/>
          <a:p>
            <a:pPr marL="0" indent="0" algn="l" defTabSz="825500">
              <a:spcBef>
                <a:spcPts val="0"/>
              </a:spcBef>
              <a:buSzTx/>
              <a:buNone/>
              <a:defRPr spc="-48" sz="4800"/>
            </a:pPr>
            <a:r>
              <a:t>Full assets sizing </a:t>
            </a:r>
          </a:p>
          <a:p>
            <a:pPr marL="0" indent="0" algn="l" defTabSz="825500">
              <a:spcBef>
                <a:spcPts val="0"/>
              </a:spcBef>
              <a:buSzTx/>
              <a:buNone/>
              <a:defRPr b="0" spc="-28" sz="2800"/>
            </a:pPr>
            <a:r>
              <a:t>For these ‘Full’ options, the Android and iOS sizing and positioning is consistent for both black and white phone options.</a:t>
            </a:r>
          </a:p>
        </p:txBody>
      </p:sp>
      <p:sp>
        <p:nvSpPr>
          <p:cNvPr id="530" name="Android.jpg"/>
          <p:cNvSpPr/>
          <p:nvPr>
            <p:ph type="pic" sz="quarter" idx="16"/>
          </p:nvPr>
        </p:nvSpPr>
        <p:spPr>
          <a:xfrm>
            <a:off x="9652426" y="2343306"/>
            <a:ext cx="5079149" cy="9012980"/>
          </a:xfrm>
          <a:prstGeom prst="rect">
            <a:avLst/>
          </a:prstGeom>
        </p:spPr>
        <p:txBody>
          <a:bodyPr lIns="91439" tIns="45719" rIns="91439" bIns="45719" anchor="t">
            <a:noAutofit/>
          </a:bodyPr>
          <a:lstStyle/>
          <a:p>
            <a:pPr/>
          </a:p>
        </p:txBody>
      </p:sp>
      <p:sp>
        <p:nvSpPr>
          <p:cNvPr id="531" name="Line"/>
          <p:cNvSpPr/>
          <p:nvPr>
            <p:ph type="body" sz="quarter" idx="17"/>
          </p:nvPr>
        </p:nvSpPr>
        <p:spPr>
          <a:xfrm>
            <a:off x="7672568" y="6905693"/>
            <a:ext cx="2162544" cy="1"/>
          </a:xfrm>
          <a:prstGeom prst="line">
            <a:avLst/>
          </a:prstGeom>
          <a:ln w="76200" cap="rnd">
            <a:solidFill>
              <a:srgbClr val="FFF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32" name="Line"/>
          <p:cNvSpPr/>
          <p:nvPr>
            <p:ph type="body" sz="quarter" idx="18"/>
          </p:nvPr>
        </p:nvSpPr>
        <p:spPr>
          <a:xfrm>
            <a:off x="13843229" y="4518920"/>
            <a:ext cx="2162544" cy="1"/>
          </a:xfrm>
          <a:prstGeom prst="line">
            <a:avLst/>
          </a:prstGeom>
          <a:ln w="76200" cap="rnd">
            <a:solidFill>
              <a:srgbClr val="FFF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3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ndroid Close-up_White">
    <p:bg>
      <p:bgPr>
        <a:solidFill>
          <a:srgbClr val="FFFFFF"/>
        </a:solidFill>
      </p:bgPr>
    </p:bg>
    <p:spTree>
      <p:nvGrpSpPr>
        <p:cNvPr id="1" name=""/>
        <p:cNvGrpSpPr/>
        <p:nvPr/>
      </p:nvGrpSpPr>
      <p:grpSpPr>
        <a:xfrm>
          <a:off x="0" y="0"/>
          <a:ext cx="0" cy="0"/>
          <a:chOff x="0" y="0"/>
          <a:chExt cx="0" cy="0"/>
        </a:xfrm>
      </p:grpSpPr>
      <p:pic>
        <p:nvPicPr>
          <p:cNvPr id="535" name="Google Pixel Quite Black.png" descr="Google Pixel Quite Black.png"/>
          <p:cNvPicPr>
            <a:picLocks noChangeAspect="1"/>
          </p:cNvPicPr>
          <p:nvPr/>
        </p:nvPicPr>
        <p:blipFill>
          <a:blip r:embed="rId2">
            <a:extLst/>
          </a:blip>
          <a:stretch>
            <a:fillRect/>
          </a:stretch>
        </p:blipFill>
        <p:spPr>
          <a:xfrm>
            <a:off x="12432298" y="-383069"/>
            <a:ext cx="9044393" cy="17844343"/>
          </a:xfrm>
          <a:prstGeom prst="rect">
            <a:avLst/>
          </a:prstGeom>
          <a:ln w="12700">
            <a:miter lim="400000"/>
          </a:ln>
        </p:spPr>
      </p:pic>
      <p:sp>
        <p:nvSpPr>
          <p:cNvPr id="536" name="Android version…"/>
          <p:cNvSpPr/>
          <p:nvPr>
            <p:ph type="body" sz="quarter" idx="13"/>
          </p:nvPr>
        </p:nvSpPr>
        <p:spPr>
          <a:xfrm>
            <a:off x="1775024" y="8402697"/>
            <a:ext cx="6473172" cy="2108201"/>
          </a:xfrm>
          <a:prstGeom prst="rect">
            <a:avLst/>
          </a:prstGeom>
        </p:spPr>
        <p:txBody>
          <a:bodyPr anchor="t">
            <a:spAutoFit/>
          </a:bodyPr>
          <a:lstStyle/>
          <a:p>
            <a:pPr marL="0" indent="0" algn="r" defTabSz="825500">
              <a:spcBef>
                <a:spcPts val="0"/>
              </a:spcBef>
              <a:buSzTx/>
              <a:buNone/>
              <a:defRPr spc="-59" sz="6000">
                <a:solidFill>
                  <a:srgbClr val="253858"/>
                </a:solidFill>
              </a:defRPr>
            </a:pPr>
            <a:r>
              <a:t>Android version</a:t>
            </a:r>
          </a:p>
          <a:p>
            <a:pPr marL="0" indent="0" algn="r" defTabSz="825500">
              <a:spcBef>
                <a:spcPts val="0"/>
              </a:spcBef>
              <a:buSzTx/>
              <a:buNone/>
              <a:defRPr b="0" spc="-36" sz="3600">
                <a:solidFill>
                  <a:srgbClr val="091E42"/>
                </a:solidFill>
              </a:defRPr>
            </a:pPr>
            <a:r>
              <a:t>Google Pixel Black </a:t>
            </a:r>
            <a:br/>
            <a:r>
              <a:t>on white background.</a:t>
            </a:r>
          </a:p>
        </p:txBody>
      </p:sp>
      <p:sp>
        <p:nvSpPr>
          <p:cNvPr id="537" name="Close-up Android"/>
          <p:cNvSpPr/>
          <p:nvPr>
            <p:ph type="body" sz="quarter" idx="14"/>
          </p:nvPr>
        </p:nvSpPr>
        <p:spPr>
          <a:xfrm>
            <a:off x="1775024" y="993875"/>
            <a:ext cx="8505882"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Close-up Android</a:t>
            </a:r>
          </a:p>
        </p:txBody>
      </p:sp>
      <p:sp>
        <p:nvSpPr>
          <p:cNvPr id="538"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39" name="Sizing and positioning…"/>
          <p:cNvSpPr/>
          <p:nvPr>
            <p:ph type="body" sz="quarter" idx="15"/>
          </p:nvPr>
        </p:nvSpPr>
        <p:spPr>
          <a:xfrm>
            <a:off x="3267831" y="3841639"/>
            <a:ext cx="8028364" cy="2654301"/>
          </a:xfrm>
          <a:prstGeom prst="rect">
            <a:avLst/>
          </a:prstGeom>
        </p:spPr>
        <p:txBody>
          <a:bodyPr anchor="t">
            <a:spAutoFit/>
          </a:bodyPr>
          <a:lstStyle/>
          <a:p>
            <a:pPr marL="0" indent="0" algn="r" defTabSz="825500">
              <a:spcBef>
                <a:spcPts val="0"/>
              </a:spcBef>
              <a:buSzTx/>
              <a:buNone/>
              <a:defRPr spc="-59" sz="6000">
                <a:solidFill>
                  <a:srgbClr val="253858"/>
                </a:solidFill>
              </a:defRPr>
            </a:pPr>
            <a:r>
              <a:t>Sizing and positioning</a:t>
            </a:r>
          </a:p>
          <a:p>
            <a:pPr marL="0" indent="0" algn="r" defTabSz="825500">
              <a:spcBef>
                <a:spcPts val="0"/>
              </a:spcBef>
              <a:buSzTx/>
              <a:buNone/>
              <a:defRPr b="0" spc="-36" sz="3600">
                <a:solidFill>
                  <a:srgbClr val="091E42"/>
                </a:solidFill>
              </a:defRPr>
            </a:pPr>
            <a:r>
              <a:t>This Android screenshot is:</a:t>
            </a:r>
          </a:p>
          <a:p>
            <a:pPr marL="0" indent="0" algn="r" defTabSz="825500">
              <a:spcBef>
                <a:spcPts val="0"/>
              </a:spcBef>
              <a:buSzTx/>
              <a:buNone/>
              <a:defRPr b="0" spc="-36" sz="3600">
                <a:solidFill>
                  <a:srgbClr val="091E42"/>
                </a:solidFill>
              </a:defRPr>
            </a:pPr>
            <a:r>
              <a:t>520pt (width)  |  925pt (height)</a:t>
            </a:r>
          </a:p>
          <a:p>
            <a:pPr marL="0" indent="0" algn="r" defTabSz="825500">
              <a:spcBef>
                <a:spcPts val="0"/>
              </a:spcBef>
              <a:buSzTx/>
              <a:buNone/>
              <a:defRPr b="0" spc="-36" sz="3600">
                <a:solidFill>
                  <a:srgbClr val="091E42"/>
                </a:solidFill>
              </a:defRPr>
            </a:pPr>
            <a:r>
              <a:t>1075x  |  210y (positioning)</a:t>
            </a:r>
          </a:p>
        </p:txBody>
      </p:sp>
      <p:sp>
        <p:nvSpPr>
          <p:cNvPr id="540" name="Android.jpg"/>
          <p:cNvSpPr/>
          <p:nvPr>
            <p:ph type="pic" sz="half" idx="16"/>
          </p:nvPr>
        </p:nvSpPr>
        <p:spPr>
          <a:xfrm>
            <a:off x="13658135" y="2670614"/>
            <a:ext cx="6605301" cy="11750362"/>
          </a:xfrm>
          <a:prstGeom prst="rect">
            <a:avLst/>
          </a:prstGeom>
        </p:spPr>
        <p:txBody>
          <a:bodyPr lIns="91439" tIns="45719" rIns="91439" bIns="45719" anchor="t">
            <a:noAutofit/>
          </a:bodyPr>
          <a:lstStyle/>
          <a:p>
            <a:pPr/>
          </a:p>
        </p:txBody>
      </p:sp>
      <p:sp>
        <p:nvSpPr>
          <p:cNvPr id="541" name="Line"/>
          <p:cNvSpPr/>
          <p:nvPr>
            <p:ph type="body" sz="quarter" idx="17"/>
          </p:nvPr>
        </p:nvSpPr>
        <p:spPr>
          <a:xfrm>
            <a:off x="11375343" y="4350469"/>
            <a:ext cx="2965505" cy="1"/>
          </a:xfrm>
          <a:prstGeom prst="line">
            <a:avLst/>
          </a:prstGeom>
          <a:ln w="76200" cap="rnd">
            <a:solidFill>
              <a:srgbClr val="007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42" name="Line"/>
          <p:cNvSpPr/>
          <p:nvPr>
            <p:ph type="body" sz="quarter" idx="18"/>
          </p:nvPr>
        </p:nvSpPr>
        <p:spPr>
          <a:xfrm>
            <a:off x="8302076" y="8966646"/>
            <a:ext cx="6038771" cy="1"/>
          </a:xfrm>
          <a:prstGeom prst="line">
            <a:avLst/>
          </a:prstGeom>
          <a:ln w="76200" cap="rnd">
            <a:solidFill>
              <a:srgbClr val="007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4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hapter Title">
    <p:spTree>
      <p:nvGrpSpPr>
        <p:cNvPr id="1" name=""/>
        <p:cNvGrpSpPr/>
        <p:nvPr/>
      </p:nvGrpSpPr>
      <p:grpSpPr>
        <a:xfrm>
          <a:off x="0" y="0"/>
          <a:ext cx="0" cy="0"/>
          <a:chOff x="0" y="0"/>
          <a:chExt cx="0" cy="0"/>
        </a:xfrm>
      </p:grpSpPr>
      <p:sp>
        <p:nvSpPr>
          <p:cNvPr id="33" name="Chapter Title"/>
          <p:cNvSpPr/>
          <p:nvPr>
            <p:ph type="body" sz="quarter" idx="13"/>
          </p:nvPr>
        </p:nvSpPr>
        <p:spPr>
          <a:xfrm>
            <a:off x="1777658" y="5499100"/>
            <a:ext cx="20828683" cy="1930401"/>
          </a:xfrm>
          <a:prstGeom prst="rect">
            <a:avLst/>
          </a:prstGeom>
        </p:spPr>
        <p:txBody>
          <a:bodyPr anchor="b">
            <a:spAutoFit/>
          </a:bodyPr>
          <a:lstStyle>
            <a:lvl1pPr marL="0" indent="0" defTabSz="825500">
              <a:spcBef>
                <a:spcPts val="0"/>
              </a:spcBef>
              <a:buSzTx/>
              <a:buNone/>
              <a:defRPr spc="-119" sz="12000"/>
            </a:lvl1pPr>
          </a:lstStyle>
          <a:p>
            <a:pPr/>
            <a:r>
              <a:t>Chapter Title</a:t>
            </a:r>
          </a:p>
        </p:txBody>
      </p:sp>
      <p:sp>
        <p:nvSpPr>
          <p:cNvPr id="34" name="Chapter sub titles should be kept to two lines or less"/>
          <p:cNvSpPr/>
          <p:nvPr>
            <p:ph type="body" sz="quarter" idx="14"/>
          </p:nvPr>
        </p:nvSpPr>
        <p:spPr>
          <a:xfrm>
            <a:off x="1777658" y="7369175"/>
            <a:ext cx="20828683" cy="838200"/>
          </a:xfrm>
          <a:prstGeom prst="rect">
            <a:avLst/>
          </a:prstGeom>
        </p:spPr>
        <p:txBody>
          <a:bodyPr anchor="t">
            <a:spAutoFit/>
          </a:bodyPr>
          <a:lstStyle>
            <a:lvl1pPr marL="0" indent="0" defTabSz="825500">
              <a:spcBef>
                <a:spcPts val="0"/>
              </a:spcBef>
              <a:buSzTx/>
              <a:buNone/>
              <a:defRPr b="0" spc="-48" sz="4800"/>
            </a:lvl1pPr>
          </a:lstStyle>
          <a:p>
            <a:pPr/>
            <a:r>
              <a:t>Chapter sub titles should be kept to two lines or less</a:t>
            </a:r>
          </a:p>
        </p:txBody>
      </p:sp>
      <p:sp>
        <p:nvSpPr>
          <p:cNvPr id="3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iPhone Close-up_N900">
    <p:bg>
      <p:bgPr>
        <a:solidFill>
          <a:srgbClr val="091E42"/>
        </a:solidFill>
      </p:bgPr>
    </p:bg>
    <p:spTree>
      <p:nvGrpSpPr>
        <p:cNvPr id="1" name=""/>
        <p:cNvGrpSpPr/>
        <p:nvPr/>
      </p:nvGrpSpPr>
      <p:grpSpPr>
        <a:xfrm>
          <a:off x="0" y="0"/>
          <a:ext cx="0" cy="0"/>
          <a:chOff x="0" y="0"/>
          <a:chExt cx="0" cy="0"/>
        </a:xfrm>
      </p:grpSpPr>
      <p:pic>
        <p:nvPicPr>
          <p:cNvPr id="545" name="Apple iPhone 7 Plus Silver.png" descr="Apple iPhone 7 Plus Silver.png"/>
          <p:cNvPicPr>
            <a:picLocks noChangeAspect="1"/>
          </p:cNvPicPr>
          <p:nvPr/>
        </p:nvPicPr>
        <p:blipFill>
          <a:blip r:embed="rId2">
            <a:extLst/>
          </a:blip>
          <a:stretch>
            <a:fillRect/>
          </a:stretch>
        </p:blipFill>
        <p:spPr>
          <a:xfrm>
            <a:off x="12228782" y="-38101"/>
            <a:ext cx="9451425" cy="17486675"/>
          </a:xfrm>
          <a:prstGeom prst="rect">
            <a:avLst/>
          </a:prstGeom>
          <a:ln w="12700">
            <a:miter lim="400000"/>
          </a:ln>
        </p:spPr>
      </p:pic>
      <p:sp>
        <p:nvSpPr>
          <p:cNvPr id="546" name="iPhone version…"/>
          <p:cNvSpPr/>
          <p:nvPr>
            <p:ph type="body" sz="quarter" idx="13"/>
          </p:nvPr>
        </p:nvSpPr>
        <p:spPr>
          <a:xfrm>
            <a:off x="1775024" y="8402697"/>
            <a:ext cx="6473172" cy="2108201"/>
          </a:xfrm>
          <a:prstGeom prst="rect">
            <a:avLst/>
          </a:prstGeom>
        </p:spPr>
        <p:txBody>
          <a:bodyPr anchor="t">
            <a:spAutoFit/>
          </a:bodyPr>
          <a:lstStyle/>
          <a:p>
            <a:pPr marL="0" indent="0" algn="r" defTabSz="825500">
              <a:spcBef>
                <a:spcPts val="0"/>
              </a:spcBef>
              <a:buSzTx/>
              <a:buNone/>
              <a:defRPr spc="-59" sz="6000"/>
            </a:pPr>
            <a:r>
              <a:t>iPhone version</a:t>
            </a:r>
          </a:p>
          <a:p>
            <a:pPr marL="0" indent="0" algn="r" defTabSz="825500">
              <a:spcBef>
                <a:spcPts val="0"/>
              </a:spcBef>
              <a:buSzTx/>
              <a:buNone/>
              <a:defRPr b="0" spc="-36" sz="3600"/>
            </a:pPr>
            <a:r>
              <a:t>Apple iPhone 7 Plus on </a:t>
            </a:r>
            <a:br/>
            <a:r>
              <a:t>N900 background.</a:t>
            </a:r>
          </a:p>
        </p:txBody>
      </p:sp>
      <p:sp>
        <p:nvSpPr>
          <p:cNvPr id="547" name="Close-Up ios"/>
          <p:cNvSpPr/>
          <p:nvPr>
            <p:ph type="body" sz="quarter" idx="14"/>
          </p:nvPr>
        </p:nvSpPr>
        <p:spPr>
          <a:xfrm>
            <a:off x="1698321" y="1016396"/>
            <a:ext cx="6349009" cy="838201"/>
          </a:xfrm>
          <a:prstGeom prst="rect">
            <a:avLst/>
          </a:prstGeom>
        </p:spPr>
        <p:txBody>
          <a:bodyPr anchor="t">
            <a:spAutoFit/>
          </a:bodyPr>
          <a:lstStyle>
            <a:lvl1pPr marL="0" indent="0" algn="l" defTabSz="825500">
              <a:spcBef>
                <a:spcPts val="0"/>
              </a:spcBef>
              <a:buSzTx/>
              <a:buNone/>
              <a:defRPr cap="all" spc="144" sz="4800"/>
            </a:lvl1pPr>
          </a:lstStyle>
          <a:p>
            <a:pPr/>
            <a:r>
              <a:t>Close-Up ios</a:t>
            </a:r>
          </a:p>
        </p:txBody>
      </p:sp>
      <p:sp>
        <p:nvSpPr>
          <p:cNvPr id="548" name="Line"/>
          <p:cNvSpPr/>
          <p:nvPr/>
        </p:nvSpPr>
        <p:spPr>
          <a:xfrm>
            <a:off x="1775024" y="2544916"/>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49" name="Sizing and positioning…"/>
          <p:cNvSpPr/>
          <p:nvPr>
            <p:ph type="body" sz="quarter" idx="15"/>
          </p:nvPr>
        </p:nvSpPr>
        <p:spPr>
          <a:xfrm>
            <a:off x="3045823" y="3841639"/>
            <a:ext cx="8250372" cy="2654301"/>
          </a:xfrm>
          <a:prstGeom prst="rect">
            <a:avLst/>
          </a:prstGeom>
        </p:spPr>
        <p:txBody>
          <a:bodyPr anchor="t">
            <a:spAutoFit/>
          </a:bodyPr>
          <a:lstStyle/>
          <a:p>
            <a:pPr marL="0" indent="0" algn="r" defTabSz="825500">
              <a:spcBef>
                <a:spcPts val="0"/>
              </a:spcBef>
              <a:buSzTx/>
              <a:buNone/>
              <a:defRPr spc="-59" sz="6000"/>
            </a:pPr>
            <a:r>
              <a:t>Sizing and positioning</a:t>
            </a:r>
          </a:p>
          <a:p>
            <a:pPr marL="0" indent="0" algn="r" defTabSz="825500">
              <a:spcBef>
                <a:spcPts val="0"/>
              </a:spcBef>
              <a:buSzTx/>
              <a:buNone/>
              <a:defRPr b="0" spc="-36" sz="3600"/>
            </a:pPr>
            <a:r>
              <a:t>This iOS screenshot is:</a:t>
            </a:r>
          </a:p>
          <a:p>
            <a:pPr marL="0" indent="0" algn="r" defTabSz="825500">
              <a:spcBef>
                <a:spcPts val="0"/>
              </a:spcBef>
              <a:buSzTx/>
              <a:buNone/>
              <a:defRPr b="0" spc="-36" sz="3600"/>
            </a:pPr>
            <a:r>
              <a:t>500pt (width)  |  890pt (height)</a:t>
            </a:r>
          </a:p>
          <a:p>
            <a:pPr marL="0" indent="0" algn="r" defTabSz="825500">
              <a:spcBef>
                <a:spcPts val="0"/>
              </a:spcBef>
              <a:buSzTx/>
              <a:buNone/>
              <a:defRPr b="0" spc="-36" sz="3600"/>
            </a:pPr>
            <a:r>
              <a:t>1085x  |  240y (positioning)</a:t>
            </a:r>
          </a:p>
        </p:txBody>
      </p:sp>
      <p:sp>
        <p:nvSpPr>
          <p:cNvPr id="550" name="iOS.png"/>
          <p:cNvSpPr/>
          <p:nvPr>
            <p:ph type="pic" sz="half" idx="16"/>
          </p:nvPr>
        </p:nvSpPr>
        <p:spPr>
          <a:xfrm>
            <a:off x="13777310" y="3054133"/>
            <a:ext cx="6354344" cy="11302259"/>
          </a:xfrm>
          <a:prstGeom prst="rect">
            <a:avLst/>
          </a:prstGeom>
        </p:spPr>
        <p:txBody>
          <a:bodyPr lIns="91439" tIns="45719" rIns="91439" bIns="45719" anchor="t">
            <a:noAutofit/>
          </a:bodyPr>
          <a:lstStyle/>
          <a:p>
            <a:pPr/>
          </a:p>
        </p:txBody>
      </p:sp>
      <p:sp>
        <p:nvSpPr>
          <p:cNvPr id="551" name="Line"/>
          <p:cNvSpPr/>
          <p:nvPr>
            <p:ph type="body" sz="quarter" idx="17"/>
          </p:nvPr>
        </p:nvSpPr>
        <p:spPr>
          <a:xfrm>
            <a:off x="11375343" y="4350469"/>
            <a:ext cx="2965505" cy="1"/>
          </a:xfrm>
          <a:prstGeom prst="line">
            <a:avLst/>
          </a:prstGeom>
          <a:ln w="76200" cap="rnd">
            <a:solidFill>
              <a:srgbClr val="FFF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52" name="Line"/>
          <p:cNvSpPr/>
          <p:nvPr>
            <p:ph type="body" sz="quarter" idx="18"/>
          </p:nvPr>
        </p:nvSpPr>
        <p:spPr>
          <a:xfrm>
            <a:off x="8302076" y="8966646"/>
            <a:ext cx="6038771" cy="1"/>
          </a:xfrm>
          <a:prstGeom prst="line">
            <a:avLst/>
          </a:prstGeom>
          <a:ln w="76200" cap="rnd">
            <a:solidFill>
              <a:srgbClr val="FFFFFF"/>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5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Video / Movie">
    <p:bg>
      <p:bgPr>
        <a:solidFill>
          <a:srgbClr val="000000"/>
        </a:solidFill>
      </p:bgPr>
    </p:bg>
    <p:spTree>
      <p:nvGrpSpPr>
        <p:cNvPr id="1" name=""/>
        <p:cNvGrpSpPr/>
        <p:nvPr/>
      </p:nvGrpSpPr>
      <p:grpSpPr>
        <a:xfrm>
          <a:off x="0" y="0"/>
          <a:ext cx="0" cy="0"/>
          <a:chOff x="0" y="0"/>
          <a:chExt cx="0" cy="0"/>
        </a:xfrm>
      </p:grpSpPr>
      <p:sp>
        <p:nvSpPr>
          <p:cNvPr id="555" name="Image"/>
          <p:cNvSpPr/>
          <p:nvPr>
            <p:ph type="pic" idx="13"/>
          </p:nvPr>
        </p:nvSpPr>
        <p:spPr>
          <a:xfrm>
            <a:off x="0" y="0"/>
            <a:ext cx="24384000" cy="13716000"/>
          </a:xfrm>
          <a:prstGeom prst="rect">
            <a:avLst/>
          </a:prstGeom>
        </p:spPr>
        <p:txBody>
          <a:bodyPr lIns="91439" tIns="45719" rIns="91439" bIns="45719" anchor="t">
            <a:noAutofit/>
          </a:bodyPr>
          <a:lstStyle/>
          <a:p>
            <a:pPr/>
          </a:p>
        </p:txBody>
      </p:sp>
      <p:sp>
        <p:nvSpPr>
          <p:cNvPr id="55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Mobile Screen Capture">
    <p:bg>
      <p:bgPr>
        <a:solidFill>
          <a:srgbClr val="FFFFFF"/>
        </a:solidFill>
      </p:bgPr>
    </p:bg>
    <p:spTree>
      <p:nvGrpSpPr>
        <p:cNvPr id="1" name=""/>
        <p:cNvGrpSpPr/>
        <p:nvPr/>
      </p:nvGrpSpPr>
      <p:grpSpPr>
        <a:xfrm>
          <a:off x="0" y="0"/>
          <a:ext cx="0" cy="0"/>
          <a:chOff x="0" y="0"/>
          <a:chExt cx="0" cy="0"/>
        </a:xfrm>
      </p:grpSpPr>
      <p:pic>
        <p:nvPicPr>
          <p:cNvPr id="558" name="Image" descr="Image"/>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559" name="Rectangle"/>
          <p:cNvSpPr/>
          <p:nvPr>
            <p:ph type="body" sz="half" idx="13"/>
          </p:nvPr>
        </p:nvSpPr>
        <p:spPr>
          <a:xfrm>
            <a:off x="2337662" y="-1"/>
            <a:ext cx="8603963" cy="13716001"/>
          </a:xfrm>
          <a:prstGeom prst="rect">
            <a:avLst/>
          </a:prstGeom>
          <a:solidFill>
            <a:srgbClr val="091E42">
              <a:alpha val="80000"/>
            </a:srgbClr>
          </a:solidFill>
        </p:spPr>
        <p:txBody>
          <a:bodyPr>
            <a:noAutofit/>
          </a:bodyPr>
          <a:lstStyle/>
          <a:p>
            <a:pPr marL="0" indent="0" defTabSz="825500">
              <a:spcBef>
                <a:spcPts val="0"/>
              </a:spcBef>
              <a:buSzTx/>
              <a:buNone/>
              <a:defRPr b="0" spc="0" sz="2900">
                <a:latin typeface="Helvetica Light"/>
                <a:ea typeface="Helvetica Light"/>
                <a:cs typeface="Helvetica Light"/>
                <a:sym typeface="Helvetica Light"/>
              </a:defRPr>
            </a:pPr>
          </a:p>
        </p:txBody>
      </p:sp>
      <p:sp>
        <p:nvSpPr>
          <p:cNvPr id="560" name="Line"/>
          <p:cNvSpPr/>
          <p:nvPr>
            <p:ph type="body" sz="quarter" idx="14"/>
          </p:nvPr>
        </p:nvSpPr>
        <p:spPr>
          <a:xfrm>
            <a:off x="5356144" y="6210193"/>
            <a:ext cx="2566999" cy="25402"/>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pic>
        <p:nvPicPr>
          <p:cNvPr id="561" name="Apple iPhone 7 Plus Silver.png" descr="Apple iPhone 7 Plus Silver.png"/>
          <p:cNvPicPr>
            <a:picLocks noChangeAspect="1"/>
          </p:cNvPicPr>
          <p:nvPr/>
        </p:nvPicPr>
        <p:blipFill>
          <a:blip r:embed="rId3">
            <a:extLst/>
          </a:blip>
          <a:stretch>
            <a:fillRect/>
          </a:stretch>
        </p:blipFill>
        <p:spPr>
          <a:xfrm>
            <a:off x="12702179" y="-127000"/>
            <a:ext cx="8453831" cy="15640962"/>
          </a:xfrm>
          <a:prstGeom prst="rect">
            <a:avLst/>
          </a:prstGeom>
          <a:ln w="12700">
            <a:miter lim="400000"/>
          </a:ln>
        </p:spPr>
      </p:pic>
      <p:sp>
        <p:nvSpPr>
          <p:cNvPr id="562" name="IMG_1246.png"/>
          <p:cNvSpPr/>
          <p:nvPr>
            <p:ph type="pic" sz="quarter" idx="15"/>
          </p:nvPr>
        </p:nvSpPr>
        <p:spPr>
          <a:xfrm>
            <a:off x="14081593" y="2619441"/>
            <a:ext cx="5695005" cy="10129515"/>
          </a:xfrm>
          <a:prstGeom prst="rect">
            <a:avLst/>
          </a:prstGeom>
        </p:spPr>
        <p:txBody>
          <a:bodyPr lIns="91439" tIns="45719" rIns="91439" bIns="45719" anchor="t">
            <a:noAutofit/>
          </a:bodyPr>
          <a:lstStyle/>
          <a:p>
            <a:pPr/>
          </a:p>
        </p:txBody>
      </p:sp>
      <p:sp>
        <p:nvSpPr>
          <p:cNvPr id="563" name="Intended for use with mobile screen capture"/>
          <p:cNvSpPr/>
          <p:nvPr>
            <p:ph type="body" sz="quarter" idx="16"/>
          </p:nvPr>
        </p:nvSpPr>
        <p:spPr>
          <a:xfrm>
            <a:off x="3406134" y="1987492"/>
            <a:ext cx="6467019" cy="2844801"/>
          </a:xfrm>
          <a:prstGeom prst="rect">
            <a:avLst/>
          </a:prstGeom>
        </p:spPr>
        <p:txBody>
          <a:bodyPr anchor="b">
            <a:spAutoFit/>
          </a:bodyPr>
          <a:lstStyle>
            <a:lvl1pPr marL="0" indent="0" defTabSz="825500">
              <a:spcBef>
                <a:spcPts val="0"/>
              </a:spcBef>
              <a:buSzTx/>
              <a:buNone/>
              <a:defRPr spc="-59" sz="6000"/>
            </a:lvl1pPr>
          </a:lstStyle>
          <a:p>
            <a:pPr/>
            <a:r>
              <a:t>Intended for use with mobile screen capture</a:t>
            </a:r>
          </a:p>
        </p:txBody>
      </p:sp>
      <p:sp>
        <p:nvSpPr>
          <p:cNvPr id="564" name="Drop in video directly or place and set to:…"/>
          <p:cNvSpPr/>
          <p:nvPr>
            <p:ph type="body" sz="quarter" idx="17"/>
          </p:nvPr>
        </p:nvSpPr>
        <p:spPr>
          <a:xfrm>
            <a:off x="3406134" y="7613496"/>
            <a:ext cx="6467019" cy="3784601"/>
          </a:xfrm>
          <a:prstGeom prst="rect">
            <a:avLst/>
          </a:prstGeom>
        </p:spPr>
        <p:txBody>
          <a:bodyPr anchor="t">
            <a:spAutoFit/>
          </a:bodyPr>
          <a:lstStyle/>
          <a:p>
            <a:pPr marL="0" indent="0" defTabSz="825500">
              <a:spcBef>
                <a:spcPts val="0"/>
              </a:spcBef>
              <a:buSzTx/>
              <a:buNone/>
              <a:defRPr b="0" spc="-48" sz="4800"/>
            </a:pPr>
            <a:r>
              <a:t>Drop in video directly or place and set to:</a:t>
            </a:r>
          </a:p>
          <a:p>
            <a:pPr marL="0" indent="0" defTabSz="825500">
              <a:spcBef>
                <a:spcPts val="0"/>
              </a:spcBef>
              <a:buSzTx/>
              <a:buNone/>
              <a:defRPr b="0" spc="-48" sz="4800"/>
            </a:pPr>
            <a:r>
              <a:t>448pt (width)</a:t>
            </a:r>
            <a:br/>
            <a:r>
              <a:t>798pt (height) </a:t>
            </a:r>
          </a:p>
          <a:p>
            <a:pPr marL="0" indent="0" defTabSz="825500">
              <a:spcBef>
                <a:spcPts val="0"/>
              </a:spcBef>
              <a:buSzTx/>
              <a:buNone/>
              <a:defRPr b="0" spc="-48" sz="4800"/>
            </a:pPr>
            <a:r>
              <a:t>1109x  |  206y</a:t>
            </a:r>
          </a:p>
        </p:txBody>
      </p:sp>
      <p:sp>
        <p:nvSpPr>
          <p:cNvPr id="56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ocVersion_Text Heavy Talking Points">
    <p:bg>
      <p:bgPr>
        <a:solidFill>
          <a:srgbClr val="091E42"/>
        </a:solidFill>
      </p:bgPr>
    </p:bg>
    <p:spTree>
      <p:nvGrpSpPr>
        <p:cNvPr id="1" name=""/>
        <p:cNvGrpSpPr/>
        <p:nvPr/>
      </p:nvGrpSpPr>
      <p:grpSpPr>
        <a:xfrm>
          <a:off x="0" y="0"/>
          <a:ext cx="0" cy="0"/>
          <a:chOff x="0" y="0"/>
          <a:chExt cx="0" cy="0"/>
        </a:xfrm>
      </p:grpSpPr>
      <p:sp>
        <p:nvSpPr>
          <p:cNvPr id="567" name="Rectangle"/>
          <p:cNvSpPr/>
          <p:nvPr/>
        </p:nvSpPr>
        <p:spPr>
          <a:xfrm>
            <a:off x="6347294" y="0"/>
            <a:ext cx="18036706" cy="13716001"/>
          </a:xfrm>
          <a:prstGeom prst="rect">
            <a:avLst/>
          </a:prstGeom>
          <a:solidFill>
            <a:srgbClr val="FFFFFF"/>
          </a:solidFill>
          <a:ln w="12700">
            <a:miter lim="400000"/>
          </a:ln>
        </p:spPr>
        <p:txBody>
          <a:bodyPr lIns="50800" tIns="50800" rIns="50800" bIns="50800" anchor="ctr"/>
          <a:lstStyle/>
          <a:p>
            <a:pPr>
              <a:defRPr spc="-36" sz="3600"/>
            </a:pPr>
          </a:p>
        </p:txBody>
      </p:sp>
      <p:sp>
        <p:nvSpPr>
          <p:cNvPr id="568" name="Document version"/>
          <p:cNvSpPr/>
          <p:nvPr>
            <p:ph type="body" sz="quarter" idx="13"/>
          </p:nvPr>
        </p:nvSpPr>
        <p:spPr>
          <a:xfrm>
            <a:off x="792589" y="1000928"/>
            <a:ext cx="4762116" cy="1971676"/>
          </a:xfrm>
          <a:prstGeom prst="rect">
            <a:avLst/>
          </a:prstGeom>
        </p:spPr>
        <p:txBody>
          <a:bodyPr lIns="71437" tIns="71437" rIns="71437" bIns="71437" anchor="t">
            <a:spAutoFit/>
          </a:bodyPr>
          <a:lstStyle>
            <a:lvl1pPr marL="0" indent="0" defTabSz="825500">
              <a:spcBef>
                <a:spcPts val="0"/>
              </a:spcBef>
              <a:buClr>
                <a:srgbClr val="58AEE1"/>
              </a:buClr>
              <a:buSzTx/>
              <a:buNone/>
              <a:defRPr spc="-59" sz="6000"/>
            </a:lvl1pPr>
          </a:lstStyle>
          <a:p>
            <a:pPr/>
            <a:r>
              <a:t>Document version</a:t>
            </a:r>
          </a:p>
        </p:txBody>
      </p:sp>
      <p:sp>
        <p:nvSpPr>
          <p:cNvPr id="569" name="Bold text"/>
          <p:cNvSpPr/>
          <p:nvPr>
            <p:ph type="body" sz="quarter" idx="14"/>
          </p:nvPr>
        </p:nvSpPr>
        <p:spPr>
          <a:xfrm>
            <a:off x="951339" y="5355863"/>
            <a:ext cx="4444616" cy="879476"/>
          </a:xfrm>
          <a:prstGeom prst="rect">
            <a:avLst/>
          </a:prstGeom>
        </p:spPr>
        <p:txBody>
          <a:bodyPr lIns="71437" tIns="71437" rIns="71437" bIns="71437" anchor="t">
            <a:spAutoFit/>
          </a:bodyPr>
          <a:lstStyle>
            <a:lvl1pPr marL="0" indent="0" defTabSz="825500">
              <a:spcBef>
                <a:spcPts val="0"/>
              </a:spcBef>
              <a:buClr>
                <a:srgbClr val="58AEE1"/>
              </a:buClr>
              <a:buSzTx/>
              <a:buNone/>
              <a:defRPr spc="-48" sz="4800"/>
            </a:lvl1pPr>
          </a:lstStyle>
          <a:p>
            <a:pPr/>
            <a:r>
              <a:t>Bold text</a:t>
            </a:r>
          </a:p>
        </p:txBody>
      </p:sp>
      <p:sp>
        <p:nvSpPr>
          <p:cNvPr id="570" name="Still good"/>
          <p:cNvSpPr/>
          <p:nvPr>
            <p:ph type="body" sz="quarter" idx="15"/>
          </p:nvPr>
        </p:nvSpPr>
        <p:spPr>
          <a:xfrm>
            <a:off x="951339" y="7239544"/>
            <a:ext cx="44446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Still good</a:t>
            </a:r>
          </a:p>
        </p:txBody>
      </p:sp>
      <p:sp>
        <p:nvSpPr>
          <p:cNvPr id="571" name="Square"/>
          <p:cNvSpPr/>
          <p:nvPr>
            <p:ph type="body" sz="quarter" idx="16"/>
          </p:nvPr>
        </p:nvSpPr>
        <p:spPr>
          <a:xfrm rot="18900000">
            <a:off x="6016374" y="5483730"/>
            <a:ext cx="661841" cy="661841"/>
          </a:xfrm>
          <a:prstGeom prst="rect">
            <a:avLst/>
          </a:prstGeom>
          <a:solidFill>
            <a:srgbClr val="FFFFFF"/>
          </a:solidFill>
        </p:spPr>
        <p:txBody>
          <a:bodyPr>
            <a:noAutofit/>
          </a:bodyPr>
          <a:lstStyle/>
          <a:p>
            <a:pPr marL="0" indent="0" algn="l" defTabSz="825500">
              <a:spcBef>
                <a:spcPts val="0"/>
              </a:spcBef>
              <a:buSzTx/>
              <a:buNone/>
              <a:defRPr b="0" spc="-36" sz="3600">
                <a:solidFill>
                  <a:schemeClr val="accent1">
                    <a:hueOff val="-417200"/>
                    <a:satOff val="-79665"/>
                    <a:lumOff val="48516"/>
                  </a:schemeClr>
                </a:solidFill>
              </a:defRPr>
            </a:pPr>
          </a:p>
        </p:txBody>
      </p:sp>
      <p:sp>
        <p:nvSpPr>
          <p:cNvPr id="572" name="To use"/>
          <p:cNvSpPr/>
          <p:nvPr>
            <p:ph type="body" sz="quarter" idx="17"/>
          </p:nvPr>
        </p:nvSpPr>
        <p:spPr>
          <a:xfrm>
            <a:off x="951339" y="9123227"/>
            <a:ext cx="44446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To use</a:t>
            </a:r>
          </a:p>
        </p:txBody>
      </p:sp>
      <p:sp>
        <p:nvSpPr>
          <p:cNvPr id="573" name="Lower opacity"/>
          <p:cNvSpPr/>
          <p:nvPr>
            <p:ph type="body" sz="quarter" idx="18"/>
          </p:nvPr>
        </p:nvSpPr>
        <p:spPr>
          <a:xfrm>
            <a:off x="951339" y="11006909"/>
            <a:ext cx="4444616" cy="879476"/>
          </a:xfrm>
          <a:prstGeom prst="rect">
            <a:avLst/>
          </a:prstGeom>
        </p:spPr>
        <p:txBody>
          <a:bodyPr lIns="71437" tIns="71437" rIns="71437" bIns="71437" anchor="t">
            <a:spAutoFit/>
          </a:bodyPr>
          <a:lstStyle>
            <a:lvl1pPr marL="0" indent="0" defTabSz="825500">
              <a:spcBef>
                <a:spcPts val="0"/>
              </a:spcBef>
              <a:buClr>
                <a:srgbClr val="58AEE1"/>
              </a:buClr>
              <a:buSzTx/>
              <a:buNone/>
              <a:defRPr b="0" spc="-48" sz="4800"/>
            </a:lvl1pPr>
          </a:lstStyle>
          <a:p>
            <a:pPr/>
            <a:r>
              <a:t>Lower opacity</a:t>
            </a:r>
          </a:p>
        </p:txBody>
      </p:sp>
      <p:sp>
        <p:nvSpPr>
          <p:cNvPr id="574" name="Line"/>
          <p:cNvSpPr/>
          <p:nvPr>
            <p:ph type="body" sz="quarter" idx="19"/>
          </p:nvPr>
        </p:nvSpPr>
        <p:spPr>
          <a:xfrm>
            <a:off x="1902847" y="4215033"/>
            <a:ext cx="2541600" cy="1"/>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75" name="Larger talking point headline…"/>
          <p:cNvSpPr/>
          <p:nvPr>
            <p:ph type="body" idx="20"/>
          </p:nvPr>
        </p:nvSpPr>
        <p:spPr>
          <a:xfrm>
            <a:off x="7808486" y="1208078"/>
            <a:ext cx="14794500" cy="10088880"/>
          </a:xfrm>
          <a:prstGeom prst="rect">
            <a:avLst/>
          </a:prstGeom>
        </p:spPr>
        <p:txBody>
          <a:bodyPr anchor="t">
            <a:spAutoFit/>
          </a:bodyPr>
          <a:lstStyle/>
          <a:p>
            <a:pPr marL="0" indent="0" algn="l" defTabSz="825500">
              <a:lnSpc>
                <a:spcPct val="90000"/>
              </a:lnSpc>
              <a:spcBef>
                <a:spcPts val="2500"/>
              </a:spcBef>
              <a:buSzTx/>
              <a:buNone/>
              <a:defRPr spc="-79" sz="8000">
                <a:solidFill>
                  <a:srgbClr val="253858"/>
                </a:solidFill>
              </a:defRPr>
            </a:pPr>
            <a:r>
              <a:t>Larger talking point headline</a:t>
            </a:r>
          </a:p>
          <a:p>
            <a:pPr marL="0" indent="0" algn="l" defTabSz="825500">
              <a:spcBef>
                <a:spcPts val="0"/>
              </a:spcBef>
              <a:buSzTx/>
              <a:buNone/>
              <a:defRPr b="0" spc="-36" sz="3600">
                <a:solidFill>
                  <a:srgbClr val="091E42"/>
                </a:solidFill>
              </a:defRPr>
            </a:pPr>
            <a:r>
              <a:t>This is the leave-behind document version of this slide. You see it a lot in the introductory slides of the Presentation Template How-to Deck and Graphic Assets Deck. </a:t>
            </a:r>
          </a:p>
          <a:p>
            <a:pPr marL="0" indent="0" algn="l" defTabSz="825500">
              <a:spcBef>
                <a:spcPts val="0"/>
              </a:spcBef>
              <a:buSzTx/>
              <a:buNone/>
              <a:defRPr b="0" spc="-36" sz="3600">
                <a:solidFill>
                  <a:srgbClr val="091E42"/>
                </a:solidFill>
              </a:defRPr>
            </a:pPr>
          </a:p>
          <a:p>
            <a:pPr marL="0" indent="0" algn="l" defTabSz="825500">
              <a:spcBef>
                <a:spcPts val="0"/>
              </a:spcBef>
              <a:buSzTx/>
              <a:buNone/>
              <a:defRPr b="0" spc="-36" sz="3600">
                <a:solidFill>
                  <a:srgbClr val="091E42"/>
                </a:solidFill>
              </a:defRPr>
            </a:pPr>
            <a:r>
              <a:t>The following is Bob Ross ipsum. The shadows are just like the highlights, but we're going in the opposite direction. Put your feelings into it, your heart, it's your world. Paint anything you want on the canvas. Create your own world. Happy painting, God bless. We don't make mistakes we just have happy little accidents. Let's do that again.</a:t>
            </a:r>
          </a:p>
          <a:p>
            <a:pPr marL="0" indent="0" algn="l" defTabSz="825500">
              <a:spcBef>
                <a:spcPts val="0"/>
              </a:spcBef>
              <a:buSzTx/>
              <a:buNone/>
              <a:defRPr b="0" spc="-36" sz="3600">
                <a:solidFill>
                  <a:srgbClr val="091E42"/>
                </a:solidFill>
              </a:defRPr>
            </a:pPr>
          </a:p>
          <a:p>
            <a:pPr marL="0" indent="0" algn="l" defTabSz="825500">
              <a:spcBef>
                <a:spcPts val="0"/>
              </a:spcBef>
              <a:buSzTx/>
              <a:buNone/>
              <a:defRPr b="0" spc="-48" sz="4800">
                <a:solidFill>
                  <a:srgbClr val="091E42"/>
                </a:solidFill>
              </a:defRPr>
            </a:pPr>
            <a:r>
              <a:t>This is the fun part. It's amazing what you can do with a little love in your heart.</a:t>
            </a:r>
          </a:p>
          <a:p>
            <a:pPr marL="0" indent="0" algn="l" defTabSz="825500">
              <a:spcBef>
                <a:spcPts val="0"/>
              </a:spcBef>
              <a:buSzTx/>
              <a:buNone/>
              <a:defRPr b="0" spc="-36" sz="3600">
                <a:solidFill>
                  <a:srgbClr val="091E42"/>
                </a:solidFill>
              </a:defRPr>
            </a:pPr>
          </a:p>
          <a:p>
            <a:pPr marL="0" indent="0" algn="l" defTabSz="825500">
              <a:spcBef>
                <a:spcPts val="0"/>
              </a:spcBef>
              <a:buSzTx/>
              <a:buNone/>
              <a:defRPr b="0" spc="-36" sz="3600">
                <a:solidFill>
                  <a:srgbClr val="091E42"/>
                </a:solidFill>
              </a:defRPr>
            </a:pPr>
            <a:r>
              <a:t>No pressure. Just relax and watch it happen. For the lack of a better word I call them hangy downs.</a:t>
            </a:r>
          </a:p>
        </p:txBody>
      </p:sp>
      <p:sp>
        <p:nvSpPr>
          <p:cNvPr id="57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hart Area with Supporting Text">
    <p:bg>
      <p:bgPr>
        <a:solidFill>
          <a:srgbClr val="FFFFFF"/>
        </a:solidFill>
      </p:bgPr>
    </p:bg>
    <p:spTree>
      <p:nvGrpSpPr>
        <p:cNvPr id="1" name=""/>
        <p:cNvGrpSpPr/>
        <p:nvPr/>
      </p:nvGrpSpPr>
      <p:grpSpPr>
        <a:xfrm>
          <a:off x="0" y="0"/>
          <a:ext cx="0" cy="0"/>
          <a:chOff x="0" y="0"/>
          <a:chExt cx="0" cy="0"/>
        </a:xfrm>
      </p:grpSpPr>
      <p:sp>
        <p:nvSpPr>
          <p:cNvPr id="578" name="Talking point…"/>
          <p:cNvSpPr/>
          <p:nvPr>
            <p:ph type="body" sz="quarter" idx="13"/>
          </p:nvPr>
        </p:nvSpPr>
        <p:spPr>
          <a:xfrm>
            <a:off x="1711021" y="3306937"/>
            <a:ext cx="7716153" cy="1930401"/>
          </a:xfrm>
          <a:prstGeom prst="rect">
            <a:avLst/>
          </a:prstGeom>
        </p:spPr>
        <p:txBody>
          <a:bodyPr anchor="t">
            <a:spAutoFit/>
          </a:bodyPr>
          <a:lstStyle/>
          <a:p>
            <a:pPr marL="0" indent="0" algn="l" defTabSz="825500">
              <a:spcBef>
                <a:spcPts val="0"/>
              </a:spcBef>
              <a:buSzTx/>
              <a:buNone/>
              <a:defRPr spc="-48" sz="4800">
                <a:solidFill>
                  <a:srgbClr val="253858"/>
                </a:solidFill>
              </a:defRPr>
            </a:pPr>
            <a:r>
              <a:t>Talking point</a:t>
            </a:r>
          </a:p>
          <a:p>
            <a:pPr marL="0" indent="0" algn="l" defTabSz="825500">
              <a:spcBef>
                <a:spcPts val="0"/>
              </a:spcBef>
              <a:buSzTx/>
              <a:buNone/>
              <a:defRPr b="0" spc="-36" sz="3600">
                <a:solidFill>
                  <a:srgbClr val="091E42"/>
                </a:solidFill>
              </a:defRPr>
            </a:pPr>
            <a:r>
              <a:t>Supporting text for the talking point relevant to the overall data set.</a:t>
            </a:r>
          </a:p>
        </p:txBody>
      </p:sp>
      <p:sp>
        <p:nvSpPr>
          <p:cNvPr id="579" name="Chart with supporting text"/>
          <p:cNvSpPr/>
          <p:nvPr>
            <p:ph type="body" sz="quarter" idx="14"/>
          </p:nvPr>
        </p:nvSpPr>
        <p:spPr>
          <a:xfrm>
            <a:off x="1711021" y="1035446"/>
            <a:ext cx="20828001" cy="838201"/>
          </a:xfrm>
          <a:prstGeom prst="rect">
            <a:avLst/>
          </a:prstGeom>
        </p:spPr>
        <p:txBody>
          <a:bodyPr>
            <a:spAutoFit/>
          </a:bodyPr>
          <a:lstStyle>
            <a:lvl1pPr marL="0" indent="0" algn="l" defTabSz="825500">
              <a:spcBef>
                <a:spcPts val="0"/>
              </a:spcBef>
              <a:buSzTx/>
              <a:buNone/>
              <a:defRPr cap="all" spc="144" sz="4800">
                <a:solidFill>
                  <a:srgbClr val="0747A6"/>
                </a:solidFill>
              </a:defRPr>
            </a:lvl1pPr>
          </a:lstStyle>
          <a:p>
            <a:pPr/>
            <a:r>
              <a:t>Chart with supporting text</a:t>
            </a:r>
          </a:p>
        </p:txBody>
      </p:sp>
      <p:sp>
        <p:nvSpPr>
          <p:cNvPr id="580"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81" name="Give it some space…"/>
          <p:cNvSpPr/>
          <p:nvPr>
            <p:ph type="body" sz="quarter" idx="15"/>
          </p:nvPr>
        </p:nvSpPr>
        <p:spPr>
          <a:xfrm>
            <a:off x="1711021" y="6157988"/>
            <a:ext cx="7933284" cy="1930401"/>
          </a:xfrm>
          <a:prstGeom prst="rect">
            <a:avLst/>
          </a:prstGeom>
        </p:spPr>
        <p:txBody>
          <a:bodyPr anchor="t">
            <a:spAutoFit/>
          </a:bodyPr>
          <a:lstStyle/>
          <a:p>
            <a:pPr marL="0" indent="0" algn="l" defTabSz="825500">
              <a:spcBef>
                <a:spcPts val="0"/>
              </a:spcBef>
              <a:buSzTx/>
              <a:buNone/>
              <a:defRPr spc="-48" sz="4800">
                <a:solidFill>
                  <a:srgbClr val="253858"/>
                </a:solidFill>
              </a:defRPr>
            </a:pPr>
            <a:r>
              <a:t>Give it some space</a:t>
            </a:r>
          </a:p>
          <a:p>
            <a:pPr marL="0" indent="0" algn="l" defTabSz="825500">
              <a:spcBef>
                <a:spcPts val="0"/>
              </a:spcBef>
              <a:buSzTx/>
              <a:buNone/>
              <a:defRPr b="0" spc="-36" sz="3600">
                <a:solidFill>
                  <a:srgbClr val="091E42"/>
                </a:solidFill>
              </a:defRPr>
            </a:pPr>
            <a:r>
              <a:t>You don’t need to put text here. Delete all of these text boxes. Come on. Do it. </a:t>
            </a:r>
          </a:p>
        </p:txBody>
      </p:sp>
      <p:sp>
        <p:nvSpPr>
          <p:cNvPr id="582" name="Think about it this way…"/>
          <p:cNvSpPr/>
          <p:nvPr>
            <p:ph type="body" sz="quarter" idx="16"/>
          </p:nvPr>
        </p:nvSpPr>
        <p:spPr>
          <a:xfrm>
            <a:off x="1711021" y="9076670"/>
            <a:ext cx="7716153" cy="3022601"/>
          </a:xfrm>
          <a:prstGeom prst="rect">
            <a:avLst/>
          </a:prstGeom>
        </p:spPr>
        <p:txBody>
          <a:bodyPr anchor="t">
            <a:spAutoFit/>
          </a:bodyPr>
          <a:lstStyle/>
          <a:p>
            <a:pPr marL="0" indent="0" algn="l" defTabSz="825500">
              <a:spcBef>
                <a:spcPts val="0"/>
              </a:spcBef>
              <a:buSzTx/>
              <a:buNone/>
              <a:defRPr spc="-48" sz="4800">
                <a:solidFill>
                  <a:srgbClr val="253858"/>
                </a:solidFill>
              </a:defRPr>
            </a:pPr>
            <a:r>
              <a:t>Think about it this way</a:t>
            </a:r>
          </a:p>
          <a:p>
            <a:pPr marL="0" indent="0" algn="l" defTabSz="825500">
              <a:spcBef>
                <a:spcPts val="0"/>
              </a:spcBef>
              <a:buSzTx/>
              <a:buNone/>
              <a:defRPr b="0" spc="-36" sz="3600">
                <a:solidFill>
                  <a:srgbClr val="091E42"/>
                </a:solidFill>
              </a:defRPr>
            </a:pPr>
            <a:r>
              <a:t>If a statistic is important enough for you to deliver and you want your audience to recall the data point, then it deserves its own slide, right?</a:t>
            </a:r>
          </a:p>
        </p:txBody>
      </p:sp>
      <p:sp>
        <p:nvSpPr>
          <p:cNvPr id="58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pace for Tables &amp; Drop-In Charts">
    <p:bg>
      <p:bgPr>
        <a:solidFill>
          <a:srgbClr val="FFFFFF"/>
        </a:solidFill>
      </p:bgPr>
    </p:bg>
    <p:spTree>
      <p:nvGrpSpPr>
        <p:cNvPr id="1" name=""/>
        <p:cNvGrpSpPr/>
        <p:nvPr/>
      </p:nvGrpSpPr>
      <p:grpSpPr>
        <a:xfrm>
          <a:off x="0" y="0"/>
          <a:ext cx="0" cy="0"/>
          <a:chOff x="0" y="0"/>
          <a:chExt cx="0" cy="0"/>
        </a:xfrm>
      </p:grpSpPr>
      <p:sp>
        <p:nvSpPr>
          <p:cNvPr id="585" name="Space for tables &amp; drop-in Charts"/>
          <p:cNvSpPr/>
          <p:nvPr>
            <p:ph type="body" sz="quarter" idx="13"/>
          </p:nvPr>
        </p:nvSpPr>
        <p:spPr>
          <a:xfrm>
            <a:off x="1711021" y="1035446"/>
            <a:ext cx="20828001" cy="838201"/>
          </a:xfrm>
          <a:prstGeom prst="rect">
            <a:avLst/>
          </a:prstGeom>
        </p:spPr>
        <p:txBody>
          <a:bodyPr>
            <a:spAutoFit/>
          </a:bodyPr>
          <a:lstStyle>
            <a:lvl1pPr marL="0" indent="0" algn="l" defTabSz="825500">
              <a:spcBef>
                <a:spcPts val="0"/>
              </a:spcBef>
              <a:buSzTx/>
              <a:buNone/>
              <a:defRPr cap="all" spc="144" sz="4800">
                <a:solidFill>
                  <a:srgbClr val="0747A6"/>
                </a:solidFill>
              </a:defRPr>
            </a:lvl1pPr>
          </a:lstStyle>
          <a:p>
            <a:pPr/>
            <a:r>
              <a:t>Space for tables &amp; drop-in Charts</a:t>
            </a:r>
          </a:p>
        </p:txBody>
      </p:sp>
      <p:sp>
        <p:nvSpPr>
          <p:cNvPr id="586"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8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hart with Call-outs">
    <p:bg>
      <p:bgPr>
        <a:solidFill>
          <a:srgbClr val="FFFFFF"/>
        </a:solidFill>
      </p:bgPr>
    </p:bg>
    <p:spTree>
      <p:nvGrpSpPr>
        <p:cNvPr id="1" name=""/>
        <p:cNvGrpSpPr/>
        <p:nvPr/>
      </p:nvGrpSpPr>
      <p:grpSpPr>
        <a:xfrm>
          <a:off x="0" y="0"/>
          <a:ext cx="0" cy="0"/>
          <a:chOff x="0" y="0"/>
          <a:chExt cx="0" cy="0"/>
        </a:xfrm>
      </p:grpSpPr>
      <p:sp>
        <p:nvSpPr>
          <p:cNvPr id="589" name="Chart with Call-outs"/>
          <p:cNvSpPr/>
          <p:nvPr>
            <p:ph type="body" sz="quarter" idx="13"/>
          </p:nvPr>
        </p:nvSpPr>
        <p:spPr>
          <a:xfrm>
            <a:off x="1711021" y="1035446"/>
            <a:ext cx="20828001" cy="838201"/>
          </a:xfrm>
          <a:prstGeom prst="rect">
            <a:avLst/>
          </a:prstGeom>
        </p:spPr>
        <p:txBody>
          <a:bodyPr>
            <a:spAutoFit/>
          </a:bodyPr>
          <a:lstStyle>
            <a:lvl1pPr marL="0" indent="0" algn="l" defTabSz="825500">
              <a:spcBef>
                <a:spcPts val="0"/>
              </a:spcBef>
              <a:buSzTx/>
              <a:buNone/>
              <a:defRPr cap="all" spc="144" sz="4800">
                <a:solidFill>
                  <a:srgbClr val="0747A6"/>
                </a:solidFill>
              </a:defRPr>
            </a:lvl1pPr>
          </a:lstStyle>
          <a:p>
            <a:pPr/>
            <a:r>
              <a:t>Chart with Call-outs</a:t>
            </a:r>
          </a:p>
        </p:txBody>
      </p:sp>
      <p:sp>
        <p:nvSpPr>
          <p:cNvPr id="590" name="Line"/>
          <p:cNvSpPr/>
          <p:nvPr/>
        </p:nvSpPr>
        <p:spPr>
          <a:xfrm>
            <a:off x="1775024" y="2544916"/>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591" name="Call-out…"/>
          <p:cNvSpPr/>
          <p:nvPr>
            <p:ph type="body" sz="quarter" idx="14"/>
          </p:nvPr>
        </p:nvSpPr>
        <p:spPr>
          <a:xfrm>
            <a:off x="16825676" y="3745087"/>
            <a:ext cx="6032501" cy="1270001"/>
          </a:xfrm>
          <a:prstGeom prst="rect">
            <a:avLst/>
          </a:prstGeom>
        </p:spPr>
        <p:txBody>
          <a:bodyPr anchor="t">
            <a:spAutoFit/>
          </a:bodyPr>
          <a:lstStyle/>
          <a:p>
            <a:pPr marL="0" indent="0" algn="l" defTabSz="825500">
              <a:spcBef>
                <a:spcPts val="0"/>
              </a:spcBef>
              <a:buSzTx/>
              <a:buNone/>
              <a:defRPr spc="-48" sz="4800">
                <a:solidFill>
                  <a:srgbClr val="253858"/>
                </a:solidFill>
              </a:defRPr>
            </a:pPr>
            <a:r>
              <a:t>Call-out</a:t>
            </a:r>
          </a:p>
          <a:p>
            <a:pPr marL="0" indent="0" algn="l" defTabSz="825500">
              <a:spcBef>
                <a:spcPts val="0"/>
              </a:spcBef>
              <a:buSzTx/>
              <a:buNone/>
              <a:defRPr b="0" spc="-28" sz="2800">
                <a:solidFill>
                  <a:srgbClr val="091E42"/>
                </a:solidFill>
              </a:defRPr>
            </a:pPr>
            <a:r>
              <a:t>Supporting text for call-out.</a:t>
            </a:r>
          </a:p>
        </p:txBody>
      </p:sp>
      <p:sp>
        <p:nvSpPr>
          <p:cNvPr id="592" name="Line"/>
          <p:cNvSpPr/>
          <p:nvPr>
            <p:ph type="body" sz="quarter" idx="15"/>
          </p:nvPr>
        </p:nvSpPr>
        <p:spPr>
          <a:xfrm>
            <a:off x="14591296" y="4183237"/>
            <a:ext cx="2162545" cy="1"/>
          </a:xfrm>
          <a:prstGeom prst="line">
            <a:avLst/>
          </a:prstGeom>
          <a:ln w="76200" cap="rnd">
            <a:solidFill>
              <a:schemeClr val="accent3">
                <a:hueOff val="10341877"/>
                <a:satOff val="-14884"/>
                <a:lumOff val="-32266"/>
              </a:schemeClr>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93" name="Highlight…"/>
          <p:cNvSpPr/>
          <p:nvPr>
            <p:ph type="body" sz="quarter" idx="16"/>
          </p:nvPr>
        </p:nvSpPr>
        <p:spPr>
          <a:xfrm>
            <a:off x="1711021" y="9217014"/>
            <a:ext cx="6032501" cy="1701801"/>
          </a:xfrm>
          <a:prstGeom prst="rect">
            <a:avLst/>
          </a:prstGeom>
        </p:spPr>
        <p:txBody>
          <a:bodyPr anchor="t">
            <a:spAutoFit/>
          </a:bodyPr>
          <a:lstStyle/>
          <a:p>
            <a:pPr marL="0" indent="0" algn="r" defTabSz="825500">
              <a:spcBef>
                <a:spcPts val="0"/>
              </a:spcBef>
              <a:buSzTx/>
              <a:buNone/>
              <a:defRPr spc="-48" sz="4800">
                <a:solidFill>
                  <a:srgbClr val="253858"/>
                </a:solidFill>
              </a:defRPr>
            </a:pPr>
            <a:r>
              <a:t>Highlight</a:t>
            </a:r>
          </a:p>
          <a:p>
            <a:pPr marL="0" indent="0" algn="r" defTabSz="825500">
              <a:spcBef>
                <a:spcPts val="0"/>
              </a:spcBef>
              <a:buSzTx/>
              <a:buNone/>
              <a:defRPr b="0" spc="-28" sz="2800">
                <a:solidFill>
                  <a:srgbClr val="091E42"/>
                </a:solidFill>
              </a:defRPr>
            </a:pPr>
            <a:r>
              <a:t>Be careful when choosing colors. Always consider accessibility.</a:t>
            </a:r>
          </a:p>
        </p:txBody>
      </p:sp>
      <p:sp>
        <p:nvSpPr>
          <p:cNvPr id="594" name="Usage…"/>
          <p:cNvSpPr/>
          <p:nvPr>
            <p:ph type="body" sz="quarter" idx="17"/>
          </p:nvPr>
        </p:nvSpPr>
        <p:spPr>
          <a:xfrm>
            <a:off x="1711021" y="3660869"/>
            <a:ext cx="6032501" cy="1701801"/>
          </a:xfrm>
          <a:prstGeom prst="rect">
            <a:avLst/>
          </a:prstGeom>
        </p:spPr>
        <p:txBody>
          <a:bodyPr anchor="t">
            <a:spAutoFit/>
          </a:bodyPr>
          <a:lstStyle/>
          <a:p>
            <a:pPr marL="0" indent="0" algn="r" defTabSz="825500">
              <a:spcBef>
                <a:spcPts val="0"/>
              </a:spcBef>
              <a:buSzTx/>
              <a:buNone/>
              <a:defRPr spc="-48" sz="4800">
                <a:solidFill>
                  <a:srgbClr val="253858"/>
                </a:solidFill>
              </a:defRPr>
            </a:pPr>
            <a:r>
              <a:t>Usage</a:t>
            </a:r>
          </a:p>
          <a:p>
            <a:pPr marL="0" indent="0" algn="r" defTabSz="825500">
              <a:spcBef>
                <a:spcPts val="0"/>
              </a:spcBef>
              <a:buSzTx/>
              <a:buNone/>
              <a:defRPr b="0" spc="-28" sz="2800">
                <a:solidFill>
                  <a:srgbClr val="091E42"/>
                </a:solidFill>
              </a:defRPr>
            </a:pPr>
            <a:r>
              <a:t>Use when individually discussing each set displayed in the chart.</a:t>
            </a:r>
          </a:p>
        </p:txBody>
      </p:sp>
      <p:sp>
        <p:nvSpPr>
          <p:cNvPr id="595" name="Line"/>
          <p:cNvSpPr/>
          <p:nvPr>
            <p:ph type="body" sz="quarter" idx="18"/>
          </p:nvPr>
        </p:nvSpPr>
        <p:spPr>
          <a:xfrm>
            <a:off x="7670610" y="4183237"/>
            <a:ext cx="2162544" cy="1"/>
          </a:xfrm>
          <a:prstGeom prst="line">
            <a:avLst/>
          </a:prstGeom>
          <a:ln w="76200" cap="rnd">
            <a:solidFill>
              <a:schemeClr val="accent3">
                <a:hueOff val="10341877"/>
                <a:satOff val="-14884"/>
                <a:lumOff val="-32266"/>
              </a:schemeClr>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96" name="Line"/>
          <p:cNvSpPr/>
          <p:nvPr>
            <p:ph type="body" sz="quarter" idx="19"/>
          </p:nvPr>
        </p:nvSpPr>
        <p:spPr>
          <a:xfrm>
            <a:off x="7670610" y="9665587"/>
            <a:ext cx="2162544" cy="1"/>
          </a:xfrm>
          <a:prstGeom prst="line">
            <a:avLst/>
          </a:prstGeom>
          <a:ln w="76200" cap="rnd">
            <a:solidFill>
              <a:schemeClr val="accent3">
                <a:hueOff val="10341877"/>
                <a:satOff val="-14884"/>
                <a:lumOff val="-32266"/>
              </a:schemeClr>
            </a:solidFill>
            <a:custDash>
              <a:ds d="100000" sp="200000"/>
            </a:custDash>
            <a:round/>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59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 Subtext_White">
    <p:bg>
      <p:bgPr>
        <a:solidFill>
          <a:srgbClr val="FFFFFF"/>
        </a:solidFill>
      </p:bgPr>
    </p:bg>
    <p:spTree>
      <p:nvGrpSpPr>
        <p:cNvPr id="1" name=""/>
        <p:cNvGrpSpPr/>
        <p:nvPr/>
      </p:nvGrpSpPr>
      <p:grpSpPr>
        <a:xfrm>
          <a:off x="0" y="0"/>
          <a:ext cx="0" cy="0"/>
          <a:chOff x="0" y="0"/>
          <a:chExt cx="0" cy="0"/>
        </a:xfrm>
      </p:grpSpPr>
      <p:sp>
        <p:nvSpPr>
          <p:cNvPr id="599" name="A good way to do bullets when you must…"/>
          <p:cNvSpPr/>
          <p:nvPr>
            <p:ph type="body" sz="quarter" idx="13"/>
          </p:nvPr>
        </p:nvSpPr>
        <p:spPr>
          <a:xfrm>
            <a:off x="1784165" y="1014427"/>
            <a:ext cx="20561117" cy="2506981"/>
          </a:xfrm>
          <a:prstGeom prst="rect">
            <a:avLst/>
          </a:prstGeom>
        </p:spPr>
        <p:txBody>
          <a:bodyPr lIns="0" tIns="0" rIns="0" bIns="0" anchor="t">
            <a:spAutoFit/>
          </a:bodyPr>
          <a:lstStyle/>
          <a:p>
            <a:pPr marL="0" indent="0" algn="l" defTabSz="825500">
              <a:lnSpc>
                <a:spcPct val="90000"/>
              </a:lnSpc>
              <a:spcBef>
                <a:spcPts val="2500"/>
              </a:spcBef>
              <a:buSzTx/>
              <a:buNone/>
              <a:defRPr spc="-79" sz="8000">
                <a:solidFill>
                  <a:srgbClr val="253858"/>
                </a:solidFill>
              </a:defRPr>
            </a:pPr>
            <a:r>
              <a:t>A good way to do bullets when you must</a:t>
            </a:r>
          </a:p>
          <a:p>
            <a:pPr marL="0" indent="0" algn="l" defTabSz="825500">
              <a:spcBef>
                <a:spcPts val="0"/>
              </a:spcBef>
              <a:buSzTx/>
              <a:buNone/>
              <a:defRPr b="0" spc="-36" sz="3600">
                <a:solidFill>
                  <a:srgbClr val="091E42"/>
                </a:solidFill>
              </a:defRPr>
            </a:pPr>
            <a:r>
              <a:t>Keep your bullet points short and sweet. Do most of your explanation in voiceover but don’t be redundant! Only visually show what’s necessary. Can move the bar on this slide.</a:t>
            </a:r>
          </a:p>
        </p:txBody>
      </p:sp>
      <p:sp>
        <p:nvSpPr>
          <p:cNvPr id="600" name="Line"/>
          <p:cNvSpPr/>
          <p:nvPr>
            <p:ph type="body" sz="quarter" idx="14"/>
          </p:nvPr>
        </p:nvSpPr>
        <p:spPr>
          <a:xfrm>
            <a:off x="1775024" y="4882243"/>
            <a:ext cx="2541599" cy="1"/>
          </a:xfrm>
          <a:prstGeom prst="line">
            <a:avLst/>
          </a:prstGeom>
          <a:ln w="101600">
            <a:solidFill>
              <a:schemeClr val="accent3"/>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601" name="Think before you fire off a bullet! Is this really ideal for a presentation?…"/>
          <p:cNvSpPr/>
          <p:nvPr>
            <p:ph type="body" sz="quarter" idx="15"/>
          </p:nvPr>
        </p:nvSpPr>
        <p:spPr>
          <a:xfrm>
            <a:off x="1773348" y="6477000"/>
            <a:ext cx="8346018" cy="3558541"/>
          </a:xfrm>
          <a:prstGeom prst="rect">
            <a:avLst/>
          </a:prstGeom>
        </p:spPr>
        <p:txBody>
          <a:bodyPr anchor="t">
            <a:spAutoFit/>
          </a:bodyPr>
          <a:lstStyle/>
          <a:p>
            <a:pPr marL="444500" indent="-444500" algn="l">
              <a:lnSpc>
                <a:spcPct val="110000"/>
              </a:lnSpc>
              <a:spcBef>
                <a:spcPts val="4000"/>
              </a:spcBef>
              <a:defRPr b="0" spc="0" sz="3600">
                <a:solidFill>
                  <a:srgbClr val="071D43"/>
                </a:solidFill>
              </a:defRPr>
            </a:pPr>
            <a:r>
              <a:t>Think before you fire off a bullet! Is this really ideal for a presentation?</a:t>
            </a:r>
          </a:p>
          <a:p>
            <a:pPr marL="444500" indent="-444500" algn="l">
              <a:lnSpc>
                <a:spcPct val="110000"/>
              </a:lnSpc>
              <a:spcBef>
                <a:spcPts val="4000"/>
              </a:spcBef>
              <a:defRPr b="0" spc="0" sz="3600">
                <a:solidFill>
                  <a:srgbClr val="071D43"/>
                </a:solidFill>
              </a:defRPr>
            </a:pPr>
            <a:r>
              <a:t>Hit *Enter* if you want to create a new bullet. Hit *Shift+Enter* if you want a new line under the same bullet</a:t>
            </a:r>
          </a:p>
        </p:txBody>
      </p:sp>
      <p:sp>
        <p:nvSpPr>
          <p:cNvPr id="602" name="Using bullets is like reading notes to your audience.…"/>
          <p:cNvSpPr/>
          <p:nvPr>
            <p:ph type="body" sz="quarter" idx="16"/>
          </p:nvPr>
        </p:nvSpPr>
        <p:spPr>
          <a:xfrm>
            <a:off x="11135169" y="6477000"/>
            <a:ext cx="8346018" cy="3558541"/>
          </a:xfrm>
          <a:prstGeom prst="rect">
            <a:avLst/>
          </a:prstGeom>
        </p:spPr>
        <p:txBody>
          <a:bodyPr anchor="t">
            <a:spAutoFit/>
          </a:bodyPr>
          <a:lstStyle/>
          <a:p>
            <a:pPr marL="444500" indent="-444500" algn="l">
              <a:lnSpc>
                <a:spcPct val="110000"/>
              </a:lnSpc>
              <a:spcBef>
                <a:spcPts val="4000"/>
              </a:spcBef>
              <a:defRPr b="0" spc="0" sz="3600">
                <a:solidFill>
                  <a:srgbClr val="071D43"/>
                </a:solidFill>
              </a:defRPr>
            </a:pPr>
            <a:r>
              <a:t>Using bullets is like reading notes to your audience. </a:t>
            </a:r>
          </a:p>
          <a:p>
            <a:pPr marL="444500" indent="-444500" algn="l">
              <a:lnSpc>
                <a:spcPct val="110000"/>
              </a:lnSpc>
              <a:spcBef>
                <a:spcPts val="4000"/>
              </a:spcBef>
              <a:defRPr b="0" spc="0" sz="3600">
                <a:solidFill>
                  <a:srgbClr val="071D43"/>
                </a:solidFill>
              </a:defRPr>
            </a:pPr>
            <a:r>
              <a:t>We don’t recommend using bulleted slides in a presentation, though  useful for a leave behind document.</a:t>
            </a:r>
          </a:p>
        </p:txBody>
      </p:sp>
      <p:sp>
        <p:nvSpPr>
          <p:cNvPr id="603"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 Subtext_N900">
    <p:bg>
      <p:bgPr>
        <a:solidFill>
          <a:srgbClr val="091E42"/>
        </a:solidFill>
      </p:bgPr>
    </p:bg>
    <p:spTree>
      <p:nvGrpSpPr>
        <p:cNvPr id="1" name=""/>
        <p:cNvGrpSpPr/>
        <p:nvPr/>
      </p:nvGrpSpPr>
      <p:grpSpPr>
        <a:xfrm>
          <a:off x="0" y="0"/>
          <a:ext cx="0" cy="0"/>
          <a:chOff x="0" y="0"/>
          <a:chExt cx="0" cy="0"/>
        </a:xfrm>
      </p:grpSpPr>
      <p:sp>
        <p:nvSpPr>
          <p:cNvPr id="605" name="A good way to do bullets when you must…"/>
          <p:cNvSpPr/>
          <p:nvPr>
            <p:ph type="body" sz="quarter" idx="13"/>
          </p:nvPr>
        </p:nvSpPr>
        <p:spPr>
          <a:xfrm>
            <a:off x="1784165" y="1014427"/>
            <a:ext cx="20561117" cy="2379981"/>
          </a:xfrm>
          <a:prstGeom prst="rect">
            <a:avLst/>
          </a:prstGeom>
        </p:spPr>
        <p:txBody>
          <a:bodyPr lIns="0" tIns="0" rIns="0" bIns="0" anchor="t">
            <a:spAutoFit/>
          </a:bodyPr>
          <a:lstStyle/>
          <a:p>
            <a:pPr marL="0" indent="0" algn="l" defTabSz="825500">
              <a:lnSpc>
                <a:spcPct val="90000"/>
              </a:lnSpc>
              <a:spcBef>
                <a:spcPts val="1500"/>
              </a:spcBef>
              <a:buSzTx/>
              <a:buNone/>
              <a:defRPr spc="-79" sz="8000"/>
            </a:pPr>
            <a:r>
              <a:t>A good way to do bullets when you must</a:t>
            </a:r>
          </a:p>
          <a:p>
            <a:pPr marL="0" indent="0" algn="l" defTabSz="825500">
              <a:spcBef>
                <a:spcPts val="0"/>
              </a:spcBef>
              <a:buSzTx/>
              <a:buNone/>
              <a:defRPr b="0" spc="-36" sz="3600"/>
            </a:pPr>
            <a:r>
              <a:t>Keep your bullet points short and sweet. Do most of your explanation in voiceover but don’t be redundant! Only visually show what’s necessary. Can move the bar on this slide.</a:t>
            </a:r>
          </a:p>
        </p:txBody>
      </p:sp>
      <p:sp>
        <p:nvSpPr>
          <p:cNvPr id="606" name="Line"/>
          <p:cNvSpPr/>
          <p:nvPr>
            <p:ph type="body" sz="quarter" idx="14"/>
          </p:nvPr>
        </p:nvSpPr>
        <p:spPr>
          <a:xfrm>
            <a:off x="1775024" y="4882243"/>
            <a:ext cx="2541599" cy="1"/>
          </a:xfrm>
          <a:prstGeom prst="line">
            <a:avLst/>
          </a:prstGeom>
          <a:ln w="101600">
            <a:solidFill>
              <a:schemeClr val="accent2"/>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607" name="Note that we do not have text styles for second-level long form bullets. This was purposeful. Don’t be an over-explainer. Keep it concise."/>
          <p:cNvSpPr/>
          <p:nvPr>
            <p:ph type="body" sz="quarter" idx="15"/>
          </p:nvPr>
        </p:nvSpPr>
        <p:spPr>
          <a:xfrm>
            <a:off x="1773348" y="6477000"/>
            <a:ext cx="8346018" cy="2449831"/>
          </a:xfrm>
          <a:prstGeom prst="rect">
            <a:avLst/>
          </a:prstGeom>
        </p:spPr>
        <p:txBody>
          <a:bodyPr anchor="t">
            <a:spAutoFit/>
          </a:bodyPr>
          <a:lstStyle>
            <a:lvl1pPr marL="444500" indent="-444500" algn="l">
              <a:lnSpc>
                <a:spcPct val="110000"/>
              </a:lnSpc>
              <a:spcBef>
                <a:spcPts val="4000"/>
              </a:spcBef>
              <a:defRPr b="0" spc="0" sz="3600"/>
            </a:lvl1pPr>
          </a:lstStyle>
          <a:p>
            <a:pPr/>
            <a:r>
              <a:t>Note that we do not have text styles for second-level long form bullets. This was purposeful. Don’t be an over-explainer. Keep it concise.</a:t>
            </a:r>
          </a:p>
        </p:txBody>
      </p:sp>
      <p:sp>
        <p:nvSpPr>
          <p:cNvPr id="608" name="If you only need two or three areas of text, that’s fine! No need to fill out the template unnecessarily."/>
          <p:cNvSpPr/>
          <p:nvPr>
            <p:ph type="body" sz="quarter" idx="16"/>
          </p:nvPr>
        </p:nvSpPr>
        <p:spPr>
          <a:xfrm>
            <a:off x="11135169" y="6477000"/>
            <a:ext cx="8346018" cy="1849121"/>
          </a:xfrm>
          <a:prstGeom prst="rect">
            <a:avLst/>
          </a:prstGeom>
        </p:spPr>
        <p:txBody>
          <a:bodyPr anchor="t">
            <a:spAutoFit/>
          </a:bodyPr>
          <a:lstStyle>
            <a:lvl1pPr marL="444500" indent="-444500" algn="l">
              <a:lnSpc>
                <a:spcPct val="110000"/>
              </a:lnSpc>
              <a:spcBef>
                <a:spcPts val="4000"/>
              </a:spcBef>
              <a:defRPr b="0" spc="0" sz="3600"/>
            </a:lvl1pPr>
          </a:lstStyle>
          <a:p>
            <a:pPr/>
            <a:r>
              <a:t>If you only need two or three areas of text, that’s fine! No need to fill out the template unnecessarily.</a:t>
            </a:r>
          </a:p>
        </p:txBody>
      </p:sp>
      <p:sp>
        <p:nvSpPr>
          <p:cNvPr id="60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_White">
    <p:bg>
      <p:bgPr>
        <a:solidFill>
          <a:srgbClr val="FFFFFF"/>
        </a:solidFill>
      </p:bgPr>
    </p:bg>
    <p:spTree>
      <p:nvGrpSpPr>
        <p:cNvPr id="1" name=""/>
        <p:cNvGrpSpPr/>
        <p:nvPr/>
      </p:nvGrpSpPr>
      <p:grpSpPr>
        <a:xfrm>
          <a:off x="0" y="0"/>
          <a:ext cx="0" cy="0"/>
          <a:chOff x="0" y="0"/>
          <a:chExt cx="0" cy="0"/>
        </a:xfrm>
      </p:grpSpPr>
      <p:sp>
        <p:nvSpPr>
          <p:cNvPr id="611" name="Bullet point…"/>
          <p:cNvSpPr/>
          <p:nvPr>
            <p:ph type="body" sz="quarter" idx="13"/>
          </p:nvPr>
        </p:nvSpPr>
        <p:spPr>
          <a:xfrm>
            <a:off x="1783672" y="4748412"/>
            <a:ext cx="4313824" cy="5216526"/>
          </a:xfrm>
          <a:prstGeom prst="rect">
            <a:avLst/>
          </a:prstGeom>
        </p:spPr>
        <p:txBody>
          <a:bodyPr lIns="71437" tIns="71437" rIns="71437" bIns="71437" anchor="t">
            <a:spAutoFit/>
          </a:bodyPr>
          <a:lstStyle/>
          <a:p>
            <a:pPr marL="444500" indent="-444500" algn="l">
              <a:lnSpc>
                <a:spcPct val="110000"/>
              </a:lnSpc>
              <a:spcBef>
                <a:spcPts val="4000"/>
              </a:spcBef>
              <a:defRPr spc="-107" sz="3600">
                <a:solidFill>
                  <a:schemeClr val="accent3">
                    <a:hueOff val="10341877"/>
                    <a:satOff val="-14884"/>
                    <a:lumOff val="-32266"/>
                  </a:schemeClr>
                </a:solidFill>
              </a:defRPr>
            </a:pPr>
            <a:r>
              <a:t>Bullet point</a:t>
            </a:r>
          </a:p>
          <a:p>
            <a:pPr marL="444500" indent="-444500" algn="l">
              <a:lnSpc>
                <a:spcPct val="110000"/>
              </a:lnSpc>
              <a:spcBef>
                <a:spcPts val="4000"/>
              </a:spcBef>
              <a:defRPr spc="-107" sz="3600">
                <a:solidFill>
                  <a:schemeClr val="accent3">
                    <a:hueOff val="10341877"/>
                    <a:satOff val="-14884"/>
                    <a:lumOff val="-32266"/>
                  </a:schemeClr>
                </a:solidFill>
              </a:defRPr>
            </a:pPr>
            <a:r>
              <a:t>Bullet point that is a bit longer</a:t>
            </a:r>
          </a:p>
          <a:p>
            <a:pPr marL="444500" indent="-444500" algn="l">
              <a:lnSpc>
                <a:spcPct val="110000"/>
              </a:lnSpc>
              <a:spcBef>
                <a:spcPts val="4000"/>
              </a:spcBef>
              <a:defRPr spc="-107" sz="3600">
                <a:solidFill>
                  <a:schemeClr val="accent3">
                    <a:hueOff val="10341877"/>
                    <a:satOff val="-14884"/>
                    <a:lumOff val="-32266"/>
                  </a:schemeClr>
                </a:solidFill>
              </a:defRPr>
            </a:pPr>
            <a:r>
              <a:t>Bullet point</a:t>
            </a:r>
          </a:p>
          <a:p>
            <a:pPr marL="444500" indent="-444500" algn="l">
              <a:lnSpc>
                <a:spcPct val="110000"/>
              </a:lnSpc>
              <a:spcBef>
                <a:spcPts val="4000"/>
              </a:spcBef>
              <a:defRPr spc="-107" sz="3600">
                <a:solidFill>
                  <a:schemeClr val="accent3">
                    <a:hueOff val="10341877"/>
                    <a:satOff val="-14884"/>
                    <a:lumOff val="-32266"/>
                  </a:schemeClr>
                </a:solidFill>
              </a:defRPr>
            </a:pPr>
            <a:r>
              <a:t>A longer bullet point</a:t>
            </a:r>
          </a:p>
        </p:txBody>
      </p:sp>
      <p:sp>
        <p:nvSpPr>
          <p:cNvPr id="612" name="Bullet point…"/>
          <p:cNvSpPr/>
          <p:nvPr>
            <p:ph type="body" sz="quarter" idx="14"/>
          </p:nvPr>
        </p:nvSpPr>
        <p:spPr>
          <a:xfrm>
            <a:off x="7874600" y="4748412"/>
            <a:ext cx="4317400" cy="4615816"/>
          </a:xfrm>
          <a:prstGeom prst="rect">
            <a:avLst/>
          </a:prstGeom>
        </p:spPr>
        <p:txBody>
          <a:bodyPr lIns="71437" tIns="71437" rIns="71437" bIns="71437" anchor="t">
            <a:spAutoFit/>
          </a:bodyPr>
          <a:lstStyle/>
          <a:p>
            <a:pPr marL="444500" indent="-444500" algn="l">
              <a:lnSpc>
                <a:spcPct val="110000"/>
              </a:lnSpc>
              <a:spcBef>
                <a:spcPts val="4000"/>
              </a:spcBef>
              <a:defRPr spc="-107" sz="3600">
                <a:solidFill>
                  <a:schemeClr val="accent3">
                    <a:hueOff val="10341877"/>
                    <a:satOff val="-14884"/>
                    <a:lumOff val="-32266"/>
                  </a:schemeClr>
                </a:solidFill>
              </a:defRPr>
            </a:pPr>
            <a:r>
              <a:t>Bullet point</a:t>
            </a:r>
          </a:p>
          <a:p>
            <a:pPr marL="444500" indent="-444500" algn="l">
              <a:lnSpc>
                <a:spcPct val="110000"/>
              </a:lnSpc>
              <a:spcBef>
                <a:spcPts val="4000"/>
              </a:spcBef>
              <a:defRPr spc="-107" sz="3600">
                <a:solidFill>
                  <a:schemeClr val="accent3">
                    <a:hueOff val="10341877"/>
                    <a:satOff val="-14884"/>
                    <a:lumOff val="-32266"/>
                  </a:schemeClr>
                </a:solidFill>
              </a:defRPr>
            </a:pPr>
            <a:r>
              <a:t>Bullet point that is a bit longer </a:t>
            </a:r>
          </a:p>
          <a:p>
            <a:pPr marL="444500" indent="-444500" algn="l">
              <a:lnSpc>
                <a:spcPct val="110000"/>
              </a:lnSpc>
              <a:spcBef>
                <a:spcPts val="4000"/>
              </a:spcBef>
              <a:defRPr spc="-107" sz="3600">
                <a:solidFill>
                  <a:schemeClr val="accent3">
                    <a:hueOff val="10341877"/>
                    <a:satOff val="-14884"/>
                    <a:lumOff val="-32266"/>
                  </a:schemeClr>
                </a:solidFill>
              </a:defRPr>
            </a:pPr>
            <a:r>
              <a:t>Bullet point</a:t>
            </a:r>
          </a:p>
          <a:p>
            <a:pPr marL="444500" indent="-444500" algn="l">
              <a:lnSpc>
                <a:spcPct val="110000"/>
              </a:lnSpc>
              <a:spcBef>
                <a:spcPts val="4000"/>
              </a:spcBef>
              <a:defRPr spc="-107" sz="3600">
                <a:solidFill>
                  <a:schemeClr val="accent3">
                    <a:hueOff val="10341877"/>
                    <a:satOff val="-14884"/>
                    <a:lumOff val="-32266"/>
                  </a:schemeClr>
                </a:solidFill>
              </a:defRPr>
            </a:pPr>
            <a:r>
              <a:t>A longer bullet point</a:t>
            </a:r>
          </a:p>
        </p:txBody>
      </p:sp>
      <p:sp>
        <p:nvSpPr>
          <p:cNvPr id="613" name="Bullet point…"/>
          <p:cNvSpPr/>
          <p:nvPr>
            <p:ph type="body" sz="quarter" idx="15"/>
          </p:nvPr>
        </p:nvSpPr>
        <p:spPr>
          <a:xfrm>
            <a:off x="13969105" y="4748412"/>
            <a:ext cx="4313824" cy="5216526"/>
          </a:xfrm>
          <a:prstGeom prst="rect">
            <a:avLst/>
          </a:prstGeom>
        </p:spPr>
        <p:txBody>
          <a:bodyPr lIns="71437" tIns="71437" rIns="71437" bIns="71437" anchor="t">
            <a:spAutoFit/>
          </a:bodyPr>
          <a:lstStyle/>
          <a:p>
            <a:pPr marL="444500" indent="-444500" algn="l">
              <a:lnSpc>
                <a:spcPct val="110000"/>
              </a:lnSpc>
              <a:spcBef>
                <a:spcPts val="4000"/>
              </a:spcBef>
              <a:defRPr spc="-107" sz="3600">
                <a:solidFill>
                  <a:schemeClr val="accent3">
                    <a:hueOff val="10341877"/>
                    <a:satOff val="-14884"/>
                    <a:lumOff val="-32266"/>
                  </a:schemeClr>
                </a:solidFill>
              </a:defRPr>
            </a:pPr>
            <a:r>
              <a:t>Bullet point</a:t>
            </a:r>
          </a:p>
          <a:p>
            <a:pPr marL="444500" indent="-444500" algn="l">
              <a:lnSpc>
                <a:spcPct val="110000"/>
              </a:lnSpc>
              <a:spcBef>
                <a:spcPts val="4000"/>
              </a:spcBef>
              <a:defRPr spc="-107" sz="3600">
                <a:solidFill>
                  <a:schemeClr val="accent3">
                    <a:hueOff val="10341877"/>
                    <a:satOff val="-14884"/>
                    <a:lumOff val="-32266"/>
                  </a:schemeClr>
                </a:solidFill>
              </a:defRPr>
            </a:pPr>
            <a:r>
              <a:t>Bullet point that is a bit longer </a:t>
            </a:r>
          </a:p>
          <a:p>
            <a:pPr marL="444500" indent="-444500" algn="l">
              <a:lnSpc>
                <a:spcPct val="110000"/>
              </a:lnSpc>
              <a:spcBef>
                <a:spcPts val="4000"/>
              </a:spcBef>
              <a:defRPr spc="-107" sz="3600">
                <a:solidFill>
                  <a:schemeClr val="accent3">
                    <a:hueOff val="10341877"/>
                    <a:satOff val="-14884"/>
                    <a:lumOff val="-32266"/>
                  </a:schemeClr>
                </a:solidFill>
              </a:defRPr>
            </a:pPr>
            <a:r>
              <a:t>Bullet point</a:t>
            </a:r>
          </a:p>
          <a:p>
            <a:pPr marL="444500" indent="-444500" algn="l">
              <a:lnSpc>
                <a:spcPct val="110000"/>
              </a:lnSpc>
              <a:spcBef>
                <a:spcPts val="4000"/>
              </a:spcBef>
              <a:defRPr spc="-107" sz="3600">
                <a:solidFill>
                  <a:schemeClr val="accent3">
                    <a:hueOff val="10341877"/>
                    <a:satOff val="-14884"/>
                    <a:lumOff val="-32266"/>
                  </a:schemeClr>
                </a:solidFill>
              </a:defRPr>
            </a:pPr>
            <a:r>
              <a:t>A longer bullet point</a:t>
            </a:r>
          </a:p>
        </p:txBody>
      </p:sp>
      <p:sp>
        <p:nvSpPr>
          <p:cNvPr id="614" name="Slide Headline"/>
          <p:cNvSpPr/>
          <p:nvPr>
            <p:ph type="body" sz="quarter" idx="16"/>
          </p:nvPr>
        </p:nvSpPr>
        <p:spPr>
          <a:xfrm>
            <a:off x="1784165" y="1014427"/>
            <a:ext cx="20561117" cy="1298576"/>
          </a:xfrm>
          <a:prstGeom prst="rect">
            <a:avLst/>
          </a:prstGeom>
        </p:spPr>
        <p:txBody>
          <a:bodyPr lIns="0" tIns="0" rIns="0" bIns="0" anchor="t">
            <a:spAutoFit/>
          </a:bodyPr>
          <a:lstStyle>
            <a:lvl1pPr marL="0" indent="0" algn="l" defTabSz="825500">
              <a:lnSpc>
                <a:spcPct val="90000"/>
              </a:lnSpc>
              <a:spcBef>
                <a:spcPts val="2500"/>
              </a:spcBef>
              <a:buClr>
                <a:srgbClr val="58AEE1"/>
              </a:buClr>
              <a:buSzTx/>
              <a:buNone/>
              <a:defRPr spc="-79" sz="8000">
                <a:solidFill>
                  <a:srgbClr val="253858"/>
                </a:solidFill>
              </a:defRPr>
            </a:lvl1pPr>
          </a:lstStyle>
          <a:p>
            <a:pPr/>
            <a:r>
              <a:t>Slide Headline</a:t>
            </a:r>
          </a:p>
        </p:txBody>
      </p:sp>
      <p:sp>
        <p:nvSpPr>
          <p:cNvPr id="615" name="Line"/>
          <p:cNvSpPr/>
          <p:nvPr>
            <p:ph type="body" sz="quarter" idx="17"/>
          </p:nvPr>
        </p:nvSpPr>
        <p:spPr>
          <a:xfrm>
            <a:off x="1775024" y="3306874"/>
            <a:ext cx="2541599" cy="1"/>
          </a:xfrm>
          <a:prstGeom prst="line">
            <a:avLst/>
          </a:prstGeom>
          <a:ln w="101600">
            <a:solidFill>
              <a:srgbClr val="FFA927"/>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61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genda">
    <p:spTree>
      <p:nvGrpSpPr>
        <p:cNvPr id="1" name=""/>
        <p:cNvGrpSpPr/>
        <p:nvPr/>
      </p:nvGrpSpPr>
      <p:grpSpPr>
        <a:xfrm>
          <a:off x="0" y="0"/>
          <a:ext cx="0" cy="0"/>
          <a:chOff x="0" y="0"/>
          <a:chExt cx="0" cy="0"/>
        </a:xfrm>
      </p:grpSpPr>
      <p:sp>
        <p:nvSpPr>
          <p:cNvPr id="37" name="Agenda"/>
          <p:cNvSpPr/>
          <p:nvPr>
            <p:ph type="body" sz="quarter" idx="13"/>
          </p:nvPr>
        </p:nvSpPr>
        <p:spPr>
          <a:xfrm>
            <a:off x="1774411" y="5660913"/>
            <a:ext cx="10414001" cy="1864520"/>
          </a:xfrm>
          <a:prstGeom prst="rect">
            <a:avLst/>
          </a:prstGeom>
        </p:spPr>
        <p:txBody>
          <a:bodyPr lIns="17859" tIns="17859" rIns="17859" bIns="17859">
            <a:spAutoFit/>
          </a:bodyPr>
          <a:lstStyle>
            <a:lvl1pPr marL="0" indent="0" defTabSz="825500">
              <a:spcBef>
                <a:spcPts val="0"/>
              </a:spcBef>
              <a:buSzTx/>
              <a:buNone/>
              <a:defRPr spc="-119" sz="12000"/>
            </a:lvl1pPr>
          </a:lstStyle>
          <a:p>
            <a:pPr/>
            <a:r>
              <a:t>Agenda</a:t>
            </a:r>
          </a:p>
        </p:txBody>
      </p:sp>
      <p:sp>
        <p:nvSpPr>
          <p:cNvPr id="38" name="Agenda item 1"/>
          <p:cNvSpPr/>
          <p:nvPr>
            <p:ph type="body" sz="quarter" idx="14"/>
          </p:nvPr>
        </p:nvSpPr>
        <p:spPr>
          <a:xfrm>
            <a:off x="13459817" y="2306816"/>
            <a:ext cx="3966199" cy="838201"/>
          </a:xfrm>
          <a:prstGeom prst="rect">
            <a:avLst/>
          </a:prstGeom>
        </p:spPr>
        <p:txBody>
          <a:bodyPr wrap="none" anchor="t">
            <a:spAutoFit/>
          </a:bodyPr>
          <a:lstStyle>
            <a:lvl1pPr marL="0" indent="0" algn="l" defTabSz="825500">
              <a:spcBef>
                <a:spcPts val="0"/>
              </a:spcBef>
              <a:buSzTx/>
              <a:buNone/>
              <a:defRPr spc="-48" sz="4800"/>
            </a:lvl1pPr>
          </a:lstStyle>
          <a:p>
            <a:pPr/>
            <a:r>
              <a:t>Agenda item 1</a:t>
            </a:r>
          </a:p>
        </p:txBody>
      </p:sp>
      <p:sp>
        <p:nvSpPr>
          <p:cNvPr id="39" name="Agenda item 2"/>
          <p:cNvSpPr/>
          <p:nvPr>
            <p:ph type="body" sz="quarter" idx="15"/>
          </p:nvPr>
        </p:nvSpPr>
        <p:spPr>
          <a:xfrm>
            <a:off x="13459817" y="3952030"/>
            <a:ext cx="3966199" cy="838201"/>
          </a:xfrm>
          <a:prstGeom prst="rect">
            <a:avLst/>
          </a:prstGeom>
        </p:spPr>
        <p:txBody>
          <a:bodyPr wrap="none" anchor="t">
            <a:spAutoFit/>
          </a:bodyPr>
          <a:lstStyle>
            <a:lvl1pPr marL="0" indent="0" algn="l" defTabSz="825500">
              <a:spcBef>
                <a:spcPts val="0"/>
              </a:spcBef>
              <a:buSzTx/>
              <a:buNone/>
              <a:defRPr b="0" spc="-48" sz="4800"/>
            </a:lvl1pPr>
          </a:lstStyle>
          <a:p>
            <a:pPr/>
            <a:r>
              <a:t>Agenda item 2</a:t>
            </a:r>
          </a:p>
        </p:txBody>
      </p:sp>
      <p:sp>
        <p:nvSpPr>
          <p:cNvPr id="40" name="Agenda item 3"/>
          <p:cNvSpPr/>
          <p:nvPr>
            <p:ph type="body" sz="quarter" idx="16"/>
          </p:nvPr>
        </p:nvSpPr>
        <p:spPr>
          <a:xfrm>
            <a:off x="13459817" y="5597243"/>
            <a:ext cx="3966199" cy="838201"/>
          </a:xfrm>
          <a:prstGeom prst="rect">
            <a:avLst/>
          </a:prstGeom>
        </p:spPr>
        <p:txBody>
          <a:bodyPr wrap="none" anchor="t">
            <a:spAutoFit/>
          </a:bodyPr>
          <a:lstStyle>
            <a:lvl1pPr marL="0" indent="0" algn="l" defTabSz="825500">
              <a:spcBef>
                <a:spcPts val="0"/>
              </a:spcBef>
              <a:buSzTx/>
              <a:buNone/>
              <a:defRPr b="0" spc="-48" sz="4800"/>
            </a:lvl1pPr>
          </a:lstStyle>
          <a:p>
            <a:pPr/>
            <a:r>
              <a:t>Agenda item 3</a:t>
            </a:r>
          </a:p>
        </p:txBody>
      </p:sp>
      <p:sp>
        <p:nvSpPr>
          <p:cNvPr id="41" name="Agenda item 4"/>
          <p:cNvSpPr/>
          <p:nvPr>
            <p:ph type="body" sz="quarter" idx="17"/>
          </p:nvPr>
        </p:nvSpPr>
        <p:spPr>
          <a:xfrm>
            <a:off x="13459817" y="7242456"/>
            <a:ext cx="3966199" cy="838201"/>
          </a:xfrm>
          <a:prstGeom prst="rect">
            <a:avLst/>
          </a:prstGeom>
        </p:spPr>
        <p:txBody>
          <a:bodyPr wrap="none" anchor="t">
            <a:spAutoFit/>
          </a:bodyPr>
          <a:lstStyle>
            <a:lvl1pPr marL="0" indent="0" algn="l" defTabSz="825500">
              <a:spcBef>
                <a:spcPts val="0"/>
              </a:spcBef>
              <a:buSzTx/>
              <a:buNone/>
              <a:defRPr b="0" spc="-48" sz="4800"/>
            </a:lvl1pPr>
          </a:lstStyle>
          <a:p>
            <a:pPr/>
            <a:r>
              <a:t>Agenda item 4</a:t>
            </a:r>
          </a:p>
        </p:txBody>
      </p:sp>
      <p:sp>
        <p:nvSpPr>
          <p:cNvPr id="42" name="Line"/>
          <p:cNvSpPr/>
          <p:nvPr>
            <p:ph type="body" sz="quarter" idx="18"/>
          </p:nvPr>
        </p:nvSpPr>
        <p:spPr>
          <a:xfrm>
            <a:off x="13484939" y="3576336"/>
            <a:ext cx="2541600" cy="1"/>
          </a:xfrm>
          <a:prstGeom prst="line">
            <a:avLst/>
          </a:prstGeom>
          <a:ln w="101600">
            <a:solidFill>
              <a:srgbClr val="FFB800"/>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43" name="Agenda item 5"/>
          <p:cNvSpPr/>
          <p:nvPr>
            <p:ph type="body" sz="quarter" idx="19"/>
          </p:nvPr>
        </p:nvSpPr>
        <p:spPr>
          <a:xfrm>
            <a:off x="13459817" y="8887669"/>
            <a:ext cx="3966199" cy="838201"/>
          </a:xfrm>
          <a:prstGeom prst="rect">
            <a:avLst/>
          </a:prstGeom>
        </p:spPr>
        <p:txBody>
          <a:bodyPr wrap="none" anchor="t">
            <a:spAutoFit/>
          </a:bodyPr>
          <a:lstStyle>
            <a:lvl1pPr marL="0" indent="0" algn="l" defTabSz="825500">
              <a:spcBef>
                <a:spcPts val="0"/>
              </a:spcBef>
              <a:buSzTx/>
              <a:buNone/>
              <a:defRPr b="0" spc="-48" sz="4800"/>
            </a:lvl1pPr>
          </a:lstStyle>
          <a:p>
            <a:pPr/>
            <a:r>
              <a:t>Agenda item 5</a:t>
            </a:r>
          </a:p>
        </p:txBody>
      </p:sp>
      <p:sp>
        <p:nvSpPr>
          <p:cNvPr id="44" name="Agenda item 6"/>
          <p:cNvSpPr/>
          <p:nvPr>
            <p:ph type="body" sz="quarter" idx="20"/>
          </p:nvPr>
        </p:nvSpPr>
        <p:spPr>
          <a:xfrm>
            <a:off x="13459817" y="10532883"/>
            <a:ext cx="3966199" cy="838201"/>
          </a:xfrm>
          <a:prstGeom prst="rect">
            <a:avLst/>
          </a:prstGeom>
        </p:spPr>
        <p:txBody>
          <a:bodyPr wrap="none" anchor="t">
            <a:spAutoFit/>
          </a:bodyPr>
          <a:lstStyle>
            <a:lvl1pPr marL="0" indent="0" algn="l" defTabSz="825500">
              <a:spcBef>
                <a:spcPts val="0"/>
              </a:spcBef>
              <a:buSzTx/>
              <a:buNone/>
              <a:defRPr b="0" spc="-48" sz="4800"/>
            </a:lvl1pPr>
          </a:lstStyle>
          <a:p>
            <a:pPr/>
            <a:r>
              <a:t>Agenda item 6</a:t>
            </a:r>
          </a:p>
        </p:txBody>
      </p:sp>
      <p:sp>
        <p:nvSpPr>
          <p:cNvPr id="4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_N900">
    <p:bg>
      <p:bgPr>
        <a:solidFill>
          <a:srgbClr val="091E42"/>
        </a:solidFill>
      </p:bgPr>
    </p:bg>
    <p:spTree>
      <p:nvGrpSpPr>
        <p:cNvPr id="1" name=""/>
        <p:cNvGrpSpPr/>
        <p:nvPr/>
      </p:nvGrpSpPr>
      <p:grpSpPr>
        <a:xfrm>
          <a:off x="0" y="0"/>
          <a:ext cx="0" cy="0"/>
          <a:chOff x="0" y="0"/>
          <a:chExt cx="0" cy="0"/>
        </a:xfrm>
      </p:grpSpPr>
      <p:sp>
        <p:nvSpPr>
          <p:cNvPr id="618" name="Bullet point…"/>
          <p:cNvSpPr/>
          <p:nvPr>
            <p:ph type="body" sz="quarter" idx="13"/>
          </p:nvPr>
        </p:nvSpPr>
        <p:spPr>
          <a:xfrm>
            <a:off x="1783672" y="5786639"/>
            <a:ext cx="4313824" cy="5216526"/>
          </a:xfrm>
          <a:prstGeom prst="rect">
            <a:avLst/>
          </a:prstGeom>
        </p:spPr>
        <p:txBody>
          <a:bodyPr lIns="71437" tIns="71437" rIns="71437" bIns="71437" anchor="t">
            <a:spAutoFit/>
          </a:bodyPr>
          <a:lstStyle/>
          <a:p>
            <a:pPr marL="444500" indent="-444500" algn="l">
              <a:lnSpc>
                <a:spcPct val="110000"/>
              </a:lnSpc>
              <a:spcBef>
                <a:spcPts val="4000"/>
              </a:spcBef>
              <a:defRPr spc="-107" sz="3600"/>
            </a:pPr>
            <a:r>
              <a:t>Bullet point</a:t>
            </a:r>
          </a:p>
          <a:p>
            <a:pPr marL="444500" indent="-444500" algn="l">
              <a:lnSpc>
                <a:spcPct val="110000"/>
              </a:lnSpc>
              <a:spcBef>
                <a:spcPts val="4000"/>
              </a:spcBef>
              <a:defRPr spc="-107" sz="3600"/>
            </a:pPr>
            <a:r>
              <a:t>Bullet point that is a bit longer</a:t>
            </a:r>
          </a:p>
          <a:p>
            <a:pPr marL="444500" indent="-444500" algn="l">
              <a:lnSpc>
                <a:spcPct val="110000"/>
              </a:lnSpc>
              <a:spcBef>
                <a:spcPts val="4000"/>
              </a:spcBef>
              <a:defRPr spc="-107" sz="3600"/>
            </a:pPr>
            <a:r>
              <a:t>Bullet point</a:t>
            </a:r>
          </a:p>
          <a:p>
            <a:pPr marL="444500" indent="-444500" algn="l">
              <a:lnSpc>
                <a:spcPct val="110000"/>
              </a:lnSpc>
              <a:spcBef>
                <a:spcPts val="4000"/>
              </a:spcBef>
              <a:defRPr spc="-107" sz="3600"/>
            </a:pPr>
            <a:r>
              <a:t>A longer bullet point</a:t>
            </a:r>
          </a:p>
        </p:txBody>
      </p:sp>
      <p:sp>
        <p:nvSpPr>
          <p:cNvPr id="619" name="Bullet point Supporting text for the bullet.…"/>
          <p:cNvSpPr/>
          <p:nvPr>
            <p:ph type="body" sz="quarter" idx="14"/>
          </p:nvPr>
        </p:nvSpPr>
        <p:spPr>
          <a:xfrm>
            <a:off x="7874600" y="5786639"/>
            <a:ext cx="8343901" cy="2999106"/>
          </a:xfrm>
          <a:prstGeom prst="rect">
            <a:avLst/>
          </a:prstGeom>
        </p:spPr>
        <p:txBody>
          <a:bodyPr lIns="71437" tIns="71437" rIns="71437" bIns="71437" anchor="t">
            <a:spAutoFit/>
          </a:bodyPr>
          <a:lstStyle/>
          <a:p>
            <a:pPr marL="444500" indent="-444500" algn="l">
              <a:lnSpc>
                <a:spcPct val="110000"/>
              </a:lnSpc>
              <a:spcBef>
                <a:spcPts val="4000"/>
              </a:spcBef>
              <a:defRPr spc="-107" sz="3600"/>
            </a:pPr>
            <a:r>
              <a:t>Bullet point</a:t>
            </a:r>
            <a:br/>
            <a:r>
              <a:rPr b="0" spc="0"/>
              <a:t>Supporting text for the bullet. </a:t>
            </a:r>
            <a:endParaRPr b="0" spc="0"/>
          </a:p>
          <a:p>
            <a:pPr marL="444500" indent="-444500" algn="l">
              <a:lnSpc>
                <a:spcPct val="110000"/>
              </a:lnSpc>
              <a:spcBef>
                <a:spcPts val="4000"/>
              </a:spcBef>
              <a:defRPr spc="-107" sz="3600"/>
            </a:pPr>
            <a:r>
              <a:t>Bullet point that is a bit longer</a:t>
            </a:r>
            <a:br/>
            <a:r>
              <a:rPr b="0" spc="0"/>
              <a:t>Supporting text for the bullet. </a:t>
            </a:r>
          </a:p>
        </p:txBody>
      </p:sp>
      <p:sp>
        <p:nvSpPr>
          <p:cNvPr id="620" name="Line"/>
          <p:cNvSpPr/>
          <p:nvPr>
            <p:ph type="body" sz="quarter" idx="15"/>
          </p:nvPr>
        </p:nvSpPr>
        <p:spPr>
          <a:xfrm>
            <a:off x="1775024" y="4327305"/>
            <a:ext cx="2541599" cy="1"/>
          </a:xfrm>
          <a:prstGeom prst="line">
            <a:avLst/>
          </a:prstGeom>
          <a:ln w="101600">
            <a:solidFill>
              <a:srgbClr val="00C4E1"/>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621" name="Headline 1 White…"/>
          <p:cNvSpPr/>
          <p:nvPr>
            <p:ph type="body" sz="quarter" idx="16"/>
          </p:nvPr>
        </p:nvSpPr>
        <p:spPr>
          <a:xfrm>
            <a:off x="1784165" y="1014427"/>
            <a:ext cx="20561117" cy="2151381"/>
          </a:xfrm>
          <a:prstGeom prst="rect">
            <a:avLst/>
          </a:prstGeom>
        </p:spPr>
        <p:txBody>
          <a:bodyPr lIns="0" tIns="0" rIns="0" bIns="0" anchor="t">
            <a:spAutoFit/>
          </a:bodyPr>
          <a:lstStyle/>
          <a:p>
            <a:pPr marL="0" indent="0" algn="l" defTabSz="825500">
              <a:lnSpc>
                <a:spcPct val="90000"/>
              </a:lnSpc>
              <a:spcBef>
                <a:spcPts val="2500"/>
              </a:spcBef>
              <a:buClr>
                <a:srgbClr val="58AEE1"/>
              </a:buClr>
              <a:buSzTx/>
              <a:buNone/>
              <a:defRPr spc="-79" sz="8000"/>
            </a:pPr>
            <a:r>
              <a:t>Headline 1 White</a:t>
            </a:r>
          </a:p>
          <a:p>
            <a:pPr marL="0" indent="0" algn="l" defTabSz="825500">
              <a:spcBef>
                <a:spcPts val="0"/>
              </a:spcBef>
              <a:buSzTx/>
              <a:buNone/>
              <a:defRPr b="0" spc="-48" sz="4800"/>
            </a:pPr>
            <a:r>
              <a:t>‘Sub-headlines; Oversized Paragraph White’ paragraph style</a:t>
            </a:r>
          </a:p>
        </p:txBody>
      </p:sp>
      <p:sp>
        <p:nvSpPr>
          <p:cNvPr id="622"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6 icons_White">
    <p:bg>
      <p:bgPr>
        <a:solidFill>
          <a:srgbClr val="FFFFFF"/>
        </a:solidFill>
      </p:bgPr>
    </p:bg>
    <p:spTree>
      <p:nvGrpSpPr>
        <p:cNvPr id="1" name=""/>
        <p:cNvGrpSpPr/>
        <p:nvPr/>
      </p:nvGrpSpPr>
      <p:grpSpPr>
        <a:xfrm>
          <a:off x="0" y="0"/>
          <a:ext cx="0" cy="0"/>
          <a:chOff x="0" y="0"/>
          <a:chExt cx="0" cy="0"/>
        </a:xfrm>
      </p:grpSpPr>
      <p:sp>
        <p:nvSpPr>
          <p:cNvPr id="624" name="Icon with Text"/>
          <p:cNvSpPr/>
          <p:nvPr>
            <p:ph type="body" sz="quarter" idx="13"/>
          </p:nvPr>
        </p:nvSpPr>
        <p:spPr>
          <a:xfrm>
            <a:off x="1778000" y="1809750"/>
            <a:ext cx="20828000" cy="1320801"/>
          </a:xfrm>
          <a:prstGeom prst="rect">
            <a:avLst/>
          </a:prstGeom>
        </p:spPr>
        <p:txBody>
          <a:bodyPr>
            <a:spAutoFit/>
          </a:bodyPr>
          <a:lstStyle>
            <a:lvl1pPr marL="0" indent="0" defTabSz="825500">
              <a:lnSpc>
                <a:spcPct val="90000"/>
              </a:lnSpc>
              <a:spcBef>
                <a:spcPts val="2500"/>
              </a:spcBef>
              <a:buClr>
                <a:srgbClr val="58AEE1"/>
              </a:buClr>
              <a:buSzTx/>
              <a:buNone/>
              <a:defRPr spc="-79" sz="8000">
                <a:solidFill>
                  <a:srgbClr val="253858"/>
                </a:solidFill>
              </a:defRPr>
            </a:lvl1pPr>
          </a:lstStyle>
          <a:p>
            <a:pPr/>
            <a:r>
              <a:t>Icon with Text</a:t>
            </a:r>
          </a:p>
        </p:txBody>
      </p:sp>
      <p:sp>
        <p:nvSpPr>
          <p:cNvPr id="625" name="Point 1…"/>
          <p:cNvSpPr/>
          <p:nvPr>
            <p:ph type="body" sz="quarter" idx="14"/>
          </p:nvPr>
        </p:nvSpPr>
        <p:spPr>
          <a:xfrm>
            <a:off x="1774411" y="5203605"/>
            <a:ext cx="6032501" cy="1701801"/>
          </a:xfrm>
          <a:prstGeom prst="rect">
            <a:avLst/>
          </a:prstGeom>
        </p:spPr>
        <p:txBody>
          <a:bodyPr anchor="t">
            <a:spAutoFit/>
          </a:bodyPr>
          <a:lstStyle/>
          <a:p>
            <a:pPr marL="0" indent="0" algn="l" defTabSz="825500">
              <a:spcBef>
                <a:spcPts val="0"/>
              </a:spcBef>
              <a:buSzTx/>
              <a:buNone/>
              <a:defRPr spc="-48" sz="4800">
                <a:solidFill>
                  <a:srgbClr val="253858"/>
                </a:solidFill>
              </a:defRPr>
            </a:pPr>
            <a:r>
              <a:t>Point 1</a:t>
            </a:r>
          </a:p>
          <a:p>
            <a:pPr marL="0" indent="0" algn="l" defTabSz="825500">
              <a:spcBef>
                <a:spcPts val="0"/>
              </a:spcBef>
              <a:buSzTx/>
              <a:buNone/>
              <a:defRPr b="0" spc="-28" sz="2800">
                <a:solidFill>
                  <a:srgbClr val="091E42"/>
                </a:solidFill>
              </a:defRPr>
            </a:pPr>
            <a:r>
              <a:t>Only use these icon slide options for leave behind documents.</a:t>
            </a:r>
          </a:p>
        </p:txBody>
      </p:sp>
      <p:sp>
        <p:nvSpPr>
          <p:cNvPr id="626" name="Point 4…"/>
          <p:cNvSpPr/>
          <p:nvPr>
            <p:ph type="body" sz="quarter" idx="15"/>
          </p:nvPr>
        </p:nvSpPr>
        <p:spPr>
          <a:xfrm>
            <a:off x="1774411" y="9474043"/>
            <a:ext cx="6032501" cy="2133601"/>
          </a:xfrm>
          <a:prstGeom prst="rect">
            <a:avLst/>
          </a:prstGeom>
        </p:spPr>
        <p:txBody>
          <a:bodyPr anchor="t">
            <a:spAutoFit/>
          </a:bodyPr>
          <a:lstStyle/>
          <a:p>
            <a:pPr marL="0" indent="0" algn="l" defTabSz="825500">
              <a:spcBef>
                <a:spcPts val="0"/>
              </a:spcBef>
              <a:buSzTx/>
              <a:buNone/>
              <a:defRPr spc="-48" sz="4800">
                <a:solidFill>
                  <a:srgbClr val="253858"/>
                </a:solidFill>
              </a:defRPr>
            </a:pPr>
            <a:r>
              <a:t>Point 4</a:t>
            </a:r>
          </a:p>
          <a:p>
            <a:pPr marL="0" indent="0" algn="l" defTabSz="825500">
              <a:spcBef>
                <a:spcPts val="0"/>
              </a:spcBef>
              <a:buSzTx/>
              <a:buNone/>
              <a:defRPr b="0" spc="-28" sz="2800">
                <a:solidFill>
                  <a:srgbClr val="091E42"/>
                </a:solidFill>
              </a:defRPr>
            </a:pPr>
            <a:r>
              <a:t>Like illustrations and meeples, you can copy and paste them between Keynote files.</a:t>
            </a:r>
          </a:p>
        </p:txBody>
      </p:sp>
      <p:sp>
        <p:nvSpPr>
          <p:cNvPr id="627" name="Point 2…"/>
          <p:cNvSpPr/>
          <p:nvPr>
            <p:ph type="body" sz="quarter" idx="16"/>
          </p:nvPr>
        </p:nvSpPr>
        <p:spPr>
          <a:xfrm>
            <a:off x="8704569" y="5203605"/>
            <a:ext cx="6032501" cy="1701801"/>
          </a:xfrm>
          <a:prstGeom prst="rect">
            <a:avLst/>
          </a:prstGeom>
        </p:spPr>
        <p:txBody>
          <a:bodyPr anchor="t">
            <a:spAutoFit/>
          </a:bodyPr>
          <a:lstStyle/>
          <a:p>
            <a:pPr marL="0" indent="0" algn="l" defTabSz="825500">
              <a:spcBef>
                <a:spcPts val="0"/>
              </a:spcBef>
              <a:buSzTx/>
              <a:buNone/>
              <a:defRPr spc="-48" sz="4800">
                <a:solidFill>
                  <a:srgbClr val="253858"/>
                </a:solidFill>
              </a:defRPr>
            </a:pPr>
            <a:r>
              <a:t>Point 2</a:t>
            </a:r>
          </a:p>
          <a:p>
            <a:pPr marL="0" indent="0" algn="l" defTabSz="825500">
              <a:spcBef>
                <a:spcPts val="0"/>
              </a:spcBef>
              <a:buSzTx/>
              <a:buNone/>
              <a:defRPr b="0" spc="-28" sz="2800">
                <a:solidFill>
                  <a:srgbClr val="091E42"/>
                </a:solidFill>
              </a:defRPr>
            </a:pPr>
            <a:r>
              <a:t>This type is too small for presentations.</a:t>
            </a:r>
          </a:p>
        </p:txBody>
      </p:sp>
      <p:sp>
        <p:nvSpPr>
          <p:cNvPr id="628" name="Point 5…"/>
          <p:cNvSpPr/>
          <p:nvPr>
            <p:ph type="body" sz="quarter" idx="17"/>
          </p:nvPr>
        </p:nvSpPr>
        <p:spPr>
          <a:xfrm>
            <a:off x="8704569" y="9474043"/>
            <a:ext cx="6032501" cy="1701801"/>
          </a:xfrm>
          <a:prstGeom prst="rect">
            <a:avLst/>
          </a:prstGeom>
        </p:spPr>
        <p:txBody>
          <a:bodyPr anchor="t">
            <a:spAutoFit/>
          </a:bodyPr>
          <a:lstStyle/>
          <a:p>
            <a:pPr marL="0" indent="0" algn="l" defTabSz="825500">
              <a:spcBef>
                <a:spcPts val="0"/>
              </a:spcBef>
              <a:buSzTx/>
              <a:buNone/>
              <a:defRPr spc="-48" sz="4800">
                <a:solidFill>
                  <a:srgbClr val="253858"/>
                </a:solidFill>
              </a:defRPr>
            </a:pPr>
            <a:r>
              <a:t>Point 5</a:t>
            </a:r>
          </a:p>
          <a:p>
            <a:pPr marL="0" indent="0" algn="l" defTabSz="825500">
              <a:spcBef>
                <a:spcPts val="0"/>
              </a:spcBef>
              <a:buSzTx/>
              <a:buNone/>
              <a:defRPr b="0" spc="-28" sz="2800">
                <a:solidFill>
                  <a:srgbClr val="091E42"/>
                </a:solidFill>
              </a:defRPr>
            </a:pPr>
            <a:r>
              <a:t>Do not pull in icons from random online resources. </a:t>
            </a:r>
          </a:p>
        </p:txBody>
      </p:sp>
      <p:sp>
        <p:nvSpPr>
          <p:cNvPr id="629" name="Point 3…"/>
          <p:cNvSpPr/>
          <p:nvPr>
            <p:ph type="body" sz="quarter" idx="18"/>
          </p:nvPr>
        </p:nvSpPr>
        <p:spPr>
          <a:xfrm>
            <a:off x="15660127" y="5203605"/>
            <a:ext cx="6032501" cy="1701801"/>
          </a:xfrm>
          <a:prstGeom prst="rect">
            <a:avLst/>
          </a:prstGeom>
        </p:spPr>
        <p:txBody>
          <a:bodyPr anchor="t">
            <a:spAutoFit/>
          </a:bodyPr>
          <a:lstStyle/>
          <a:p>
            <a:pPr marL="0" indent="0" algn="l" defTabSz="825500">
              <a:spcBef>
                <a:spcPts val="0"/>
              </a:spcBef>
              <a:buSzTx/>
              <a:buNone/>
              <a:defRPr spc="-48" sz="4800">
                <a:solidFill>
                  <a:srgbClr val="253858"/>
                </a:solidFill>
              </a:defRPr>
            </a:pPr>
            <a:r>
              <a:t>Point 3</a:t>
            </a:r>
          </a:p>
          <a:p>
            <a:pPr marL="0" indent="0" algn="l" defTabSz="825500">
              <a:spcBef>
                <a:spcPts val="0"/>
              </a:spcBef>
              <a:buSzTx/>
              <a:buNone/>
              <a:defRPr b="0" spc="-28" sz="2800">
                <a:solidFill>
                  <a:srgbClr val="091E42"/>
                </a:solidFill>
              </a:defRPr>
            </a:pPr>
            <a:r>
              <a:t>The Graphic Assets Deck is packed with custom Atlassian icons.</a:t>
            </a:r>
          </a:p>
        </p:txBody>
      </p:sp>
      <p:sp>
        <p:nvSpPr>
          <p:cNvPr id="630" name="Point 6…"/>
          <p:cNvSpPr/>
          <p:nvPr>
            <p:ph type="body" sz="quarter" idx="19"/>
          </p:nvPr>
        </p:nvSpPr>
        <p:spPr>
          <a:xfrm>
            <a:off x="15660127" y="9474043"/>
            <a:ext cx="6032501" cy="1701801"/>
          </a:xfrm>
          <a:prstGeom prst="rect">
            <a:avLst/>
          </a:prstGeom>
        </p:spPr>
        <p:txBody>
          <a:bodyPr anchor="t">
            <a:spAutoFit/>
          </a:bodyPr>
          <a:lstStyle/>
          <a:p>
            <a:pPr marL="0" indent="0" algn="l" defTabSz="825500">
              <a:spcBef>
                <a:spcPts val="0"/>
              </a:spcBef>
              <a:buSzTx/>
              <a:buNone/>
              <a:defRPr spc="-48" sz="4800">
                <a:solidFill>
                  <a:srgbClr val="253858"/>
                </a:solidFill>
              </a:defRPr>
            </a:pPr>
            <a:r>
              <a:t>Point 6</a:t>
            </a:r>
          </a:p>
          <a:p>
            <a:pPr marL="0" indent="0" algn="l" defTabSz="825500">
              <a:spcBef>
                <a:spcPts val="0"/>
              </a:spcBef>
              <a:buSzTx/>
              <a:buNone/>
              <a:defRPr b="0" spc="-28" sz="2800">
                <a:solidFill>
                  <a:srgbClr val="091E42"/>
                </a:solidFill>
              </a:defRPr>
            </a:pPr>
            <a:r>
              <a:t>We will be adding more icons as need arises. Speak up if in need!</a:t>
            </a:r>
          </a:p>
        </p:txBody>
      </p:sp>
      <p:sp>
        <p:nvSpPr>
          <p:cNvPr id="631" name="measure-hourglass.pdf"/>
          <p:cNvSpPr/>
          <p:nvPr>
            <p:ph type="pic" sz="quarter" idx="20"/>
          </p:nvPr>
        </p:nvSpPr>
        <p:spPr>
          <a:xfrm>
            <a:off x="8768069" y="8705353"/>
            <a:ext cx="406401" cy="609601"/>
          </a:xfrm>
          <a:prstGeom prst="rect">
            <a:avLst/>
          </a:prstGeom>
          <a:ln w="25400"/>
        </p:spPr>
        <p:txBody>
          <a:bodyPr lIns="91439" tIns="45719" rIns="91439" bIns="45719" anchor="t">
            <a:noAutofit/>
          </a:bodyPr>
          <a:lstStyle/>
          <a:p>
            <a:pPr/>
          </a:p>
        </p:txBody>
      </p:sp>
      <p:sp>
        <p:nvSpPr>
          <p:cNvPr id="632" name="content-search plus.pdf"/>
          <p:cNvSpPr/>
          <p:nvPr>
            <p:ph type="pic" sz="quarter" idx="21"/>
          </p:nvPr>
        </p:nvSpPr>
        <p:spPr>
          <a:xfrm>
            <a:off x="1837911" y="4375832"/>
            <a:ext cx="609601" cy="609601"/>
          </a:xfrm>
          <a:prstGeom prst="rect">
            <a:avLst/>
          </a:prstGeom>
          <a:ln w="25400"/>
        </p:spPr>
        <p:txBody>
          <a:bodyPr lIns="91439" tIns="45719" rIns="91439" bIns="45719" anchor="t">
            <a:noAutofit/>
          </a:bodyPr>
          <a:lstStyle/>
          <a:p>
            <a:pPr/>
          </a:p>
        </p:txBody>
      </p:sp>
      <p:sp>
        <p:nvSpPr>
          <p:cNvPr id="633" name="object-dumbell.pdf"/>
          <p:cNvSpPr/>
          <p:nvPr>
            <p:ph type="pic" sz="quarter" idx="22"/>
          </p:nvPr>
        </p:nvSpPr>
        <p:spPr>
          <a:xfrm>
            <a:off x="8768069" y="4377061"/>
            <a:ext cx="609601" cy="609600"/>
          </a:xfrm>
          <a:prstGeom prst="rect">
            <a:avLst/>
          </a:prstGeom>
          <a:ln w="25400"/>
        </p:spPr>
        <p:txBody>
          <a:bodyPr lIns="91439" tIns="45719" rIns="91439" bIns="45719" anchor="t">
            <a:noAutofit/>
          </a:bodyPr>
          <a:lstStyle/>
          <a:p>
            <a:pPr/>
          </a:p>
        </p:txBody>
      </p:sp>
      <p:sp>
        <p:nvSpPr>
          <p:cNvPr id="634" name="admin-settings.pdf"/>
          <p:cNvSpPr/>
          <p:nvPr>
            <p:ph type="pic" sz="quarter" idx="23"/>
          </p:nvPr>
        </p:nvSpPr>
        <p:spPr>
          <a:xfrm>
            <a:off x="15660127" y="4512526"/>
            <a:ext cx="609601" cy="474134"/>
          </a:xfrm>
          <a:prstGeom prst="rect">
            <a:avLst/>
          </a:prstGeom>
          <a:ln w="25400"/>
        </p:spPr>
        <p:txBody>
          <a:bodyPr lIns="91439" tIns="45719" rIns="91439" bIns="45719" anchor="t">
            <a:noAutofit/>
          </a:bodyPr>
          <a:lstStyle/>
          <a:p>
            <a:pPr/>
          </a:p>
        </p:txBody>
      </p:sp>
      <p:sp>
        <p:nvSpPr>
          <p:cNvPr id="635" name="admin-tools.pdf"/>
          <p:cNvSpPr/>
          <p:nvPr>
            <p:ph type="pic" sz="quarter" idx="24"/>
          </p:nvPr>
        </p:nvSpPr>
        <p:spPr>
          <a:xfrm>
            <a:off x="15723627" y="8703307"/>
            <a:ext cx="609601" cy="609603"/>
          </a:xfrm>
          <a:prstGeom prst="rect">
            <a:avLst/>
          </a:prstGeom>
          <a:ln w="25400"/>
        </p:spPr>
        <p:txBody>
          <a:bodyPr lIns="91439" tIns="45719" rIns="91439" bIns="45719" anchor="t">
            <a:noAutofit/>
          </a:bodyPr>
          <a:lstStyle/>
          <a:p>
            <a:pPr/>
          </a:p>
        </p:txBody>
      </p:sp>
      <p:sp>
        <p:nvSpPr>
          <p:cNvPr id="636" name="object-mental heart.pdf"/>
          <p:cNvSpPr/>
          <p:nvPr>
            <p:ph type="pic" sz="quarter" idx="25"/>
          </p:nvPr>
        </p:nvSpPr>
        <p:spPr>
          <a:xfrm>
            <a:off x="1837911" y="8641853"/>
            <a:ext cx="609601" cy="676902"/>
          </a:xfrm>
          <a:prstGeom prst="rect">
            <a:avLst/>
          </a:prstGeom>
          <a:ln w="25400"/>
        </p:spPr>
        <p:txBody>
          <a:bodyPr lIns="91439" tIns="45719" rIns="91439" bIns="45719" anchor="t">
            <a:noAutofit/>
          </a:bodyPr>
          <a:lstStyle/>
          <a:p>
            <a:pPr/>
          </a:p>
        </p:txBody>
      </p:sp>
      <p:sp>
        <p:nvSpPr>
          <p:cNvPr id="637"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6 icons_N900">
    <p:bg>
      <p:bgPr>
        <a:solidFill>
          <a:srgbClr val="091E42"/>
        </a:solidFill>
      </p:bgPr>
    </p:bg>
    <p:spTree>
      <p:nvGrpSpPr>
        <p:cNvPr id="1" name=""/>
        <p:cNvGrpSpPr/>
        <p:nvPr/>
      </p:nvGrpSpPr>
      <p:grpSpPr>
        <a:xfrm>
          <a:off x="0" y="0"/>
          <a:ext cx="0" cy="0"/>
          <a:chOff x="0" y="0"/>
          <a:chExt cx="0" cy="0"/>
        </a:xfrm>
      </p:grpSpPr>
      <p:sp>
        <p:nvSpPr>
          <p:cNvPr id="639" name="Icon with Text"/>
          <p:cNvSpPr/>
          <p:nvPr>
            <p:ph type="body" sz="quarter" idx="13"/>
          </p:nvPr>
        </p:nvSpPr>
        <p:spPr>
          <a:xfrm>
            <a:off x="1778000" y="1809750"/>
            <a:ext cx="20828000" cy="1320801"/>
          </a:xfrm>
          <a:prstGeom prst="rect">
            <a:avLst/>
          </a:prstGeom>
        </p:spPr>
        <p:txBody>
          <a:bodyPr>
            <a:spAutoFit/>
          </a:bodyPr>
          <a:lstStyle>
            <a:lvl1pPr marL="0" indent="0" defTabSz="825500">
              <a:lnSpc>
                <a:spcPct val="90000"/>
              </a:lnSpc>
              <a:spcBef>
                <a:spcPts val="2500"/>
              </a:spcBef>
              <a:buSzTx/>
              <a:buNone/>
              <a:defRPr spc="-79" sz="8000"/>
            </a:lvl1pPr>
          </a:lstStyle>
          <a:p>
            <a:pPr/>
            <a:r>
              <a:t>Icon with Text</a:t>
            </a:r>
          </a:p>
        </p:txBody>
      </p:sp>
      <p:sp>
        <p:nvSpPr>
          <p:cNvPr id="640" name="Point 1…"/>
          <p:cNvSpPr/>
          <p:nvPr>
            <p:ph type="body" sz="quarter" idx="14"/>
          </p:nvPr>
        </p:nvSpPr>
        <p:spPr>
          <a:xfrm>
            <a:off x="1774411" y="5203605"/>
            <a:ext cx="6032501" cy="1701801"/>
          </a:xfrm>
          <a:prstGeom prst="rect">
            <a:avLst/>
          </a:prstGeom>
        </p:spPr>
        <p:txBody>
          <a:bodyPr anchor="t">
            <a:spAutoFit/>
          </a:bodyPr>
          <a:lstStyle/>
          <a:p>
            <a:pPr marL="0" indent="0" algn="l" defTabSz="825500">
              <a:spcBef>
                <a:spcPts val="0"/>
              </a:spcBef>
              <a:buSzTx/>
              <a:buNone/>
              <a:defRPr spc="-48" sz="4800"/>
            </a:pPr>
            <a:r>
              <a:t>Point 1</a:t>
            </a:r>
          </a:p>
          <a:p>
            <a:pPr marL="0" indent="0" algn="l" defTabSz="825500">
              <a:spcBef>
                <a:spcPts val="0"/>
              </a:spcBef>
              <a:buSzTx/>
              <a:buNone/>
              <a:defRPr b="0" spc="-28" sz="2800"/>
            </a:pPr>
            <a:r>
              <a:t>Only use these icon slide options for leave behind documents.</a:t>
            </a:r>
          </a:p>
        </p:txBody>
      </p:sp>
      <p:sp>
        <p:nvSpPr>
          <p:cNvPr id="641" name="Point 4…"/>
          <p:cNvSpPr/>
          <p:nvPr>
            <p:ph type="body" sz="quarter" idx="15"/>
          </p:nvPr>
        </p:nvSpPr>
        <p:spPr>
          <a:xfrm>
            <a:off x="1774411" y="9474043"/>
            <a:ext cx="6032501" cy="2133601"/>
          </a:xfrm>
          <a:prstGeom prst="rect">
            <a:avLst/>
          </a:prstGeom>
        </p:spPr>
        <p:txBody>
          <a:bodyPr anchor="t">
            <a:spAutoFit/>
          </a:bodyPr>
          <a:lstStyle/>
          <a:p>
            <a:pPr marL="0" indent="0" algn="l" defTabSz="825500">
              <a:spcBef>
                <a:spcPts val="0"/>
              </a:spcBef>
              <a:buSzTx/>
              <a:buNone/>
              <a:defRPr spc="-48" sz="4800"/>
            </a:pPr>
            <a:r>
              <a:t>Point 4</a:t>
            </a:r>
          </a:p>
          <a:p>
            <a:pPr marL="0" indent="0" algn="l" defTabSz="825500">
              <a:spcBef>
                <a:spcPts val="0"/>
              </a:spcBef>
              <a:buSzTx/>
              <a:buNone/>
              <a:defRPr b="0" spc="-28" sz="2800"/>
            </a:pPr>
            <a:r>
              <a:t>Like illustrations and meeples, you can copy and paste them between Keynote files.</a:t>
            </a:r>
          </a:p>
        </p:txBody>
      </p:sp>
      <p:sp>
        <p:nvSpPr>
          <p:cNvPr id="642" name="Point 2…"/>
          <p:cNvSpPr/>
          <p:nvPr>
            <p:ph type="body" sz="quarter" idx="16"/>
          </p:nvPr>
        </p:nvSpPr>
        <p:spPr>
          <a:xfrm>
            <a:off x="8704569" y="5203605"/>
            <a:ext cx="6032501" cy="1701801"/>
          </a:xfrm>
          <a:prstGeom prst="rect">
            <a:avLst/>
          </a:prstGeom>
        </p:spPr>
        <p:txBody>
          <a:bodyPr anchor="t">
            <a:spAutoFit/>
          </a:bodyPr>
          <a:lstStyle/>
          <a:p>
            <a:pPr marL="0" indent="0" algn="l" defTabSz="825500">
              <a:spcBef>
                <a:spcPts val="0"/>
              </a:spcBef>
              <a:buSzTx/>
              <a:buNone/>
              <a:defRPr spc="-48" sz="4800"/>
            </a:pPr>
            <a:r>
              <a:t>Point 2</a:t>
            </a:r>
          </a:p>
          <a:p>
            <a:pPr marL="0" indent="0" algn="l" defTabSz="825500">
              <a:spcBef>
                <a:spcPts val="0"/>
              </a:spcBef>
              <a:buSzTx/>
              <a:buNone/>
              <a:defRPr b="0" spc="-28" sz="2800"/>
            </a:pPr>
            <a:r>
              <a:t>This type is too small for presentations.</a:t>
            </a:r>
          </a:p>
        </p:txBody>
      </p:sp>
      <p:sp>
        <p:nvSpPr>
          <p:cNvPr id="643" name="Point 5…"/>
          <p:cNvSpPr/>
          <p:nvPr>
            <p:ph type="body" sz="quarter" idx="17"/>
          </p:nvPr>
        </p:nvSpPr>
        <p:spPr>
          <a:xfrm>
            <a:off x="8704569" y="9474043"/>
            <a:ext cx="6032501" cy="1701801"/>
          </a:xfrm>
          <a:prstGeom prst="rect">
            <a:avLst/>
          </a:prstGeom>
        </p:spPr>
        <p:txBody>
          <a:bodyPr anchor="t">
            <a:spAutoFit/>
          </a:bodyPr>
          <a:lstStyle/>
          <a:p>
            <a:pPr marL="0" indent="0" algn="l" defTabSz="825500">
              <a:spcBef>
                <a:spcPts val="0"/>
              </a:spcBef>
              <a:buSzTx/>
              <a:buNone/>
              <a:defRPr spc="-48" sz="4800"/>
            </a:pPr>
            <a:r>
              <a:t>Point 5</a:t>
            </a:r>
          </a:p>
          <a:p>
            <a:pPr marL="0" indent="0" algn="l" defTabSz="825500">
              <a:spcBef>
                <a:spcPts val="0"/>
              </a:spcBef>
              <a:buSzTx/>
              <a:buNone/>
              <a:defRPr b="0" spc="-28" sz="2800"/>
            </a:pPr>
            <a:r>
              <a:t>Do not pull in icons from random online resources. </a:t>
            </a:r>
          </a:p>
        </p:txBody>
      </p:sp>
      <p:sp>
        <p:nvSpPr>
          <p:cNvPr id="644" name="Point 3…"/>
          <p:cNvSpPr/>
          <p:nvPr>
            <p:ph type="body" sz="quarter" idx="18"/>
          </p:nvPr>
        </p:nvSpPr>
        <p:spPr>
          <a:xfrm>
            <a:off x="15660127" y="5203605"/>
            <a:ext cx="6032501" cy="1701801"/>
          </a:xfrm>
          <a:prstGeom prst="rect">
            <a:avLst/>
          </a:prstGeom>
        </p:spPr>
        <p:txBody>
          <a:bodyPr anchor="t">
            <a:spAutoFit/>
          </a:bodyPr>
          <a:lstStyle/>
          <a:p>
            <a:pPr marL="0" indent="0" algn="l" defTabSz="825500">
              <a:spcBef>
                <a:spcPts val="0"/>
              </a:spcBef>
              <a:buSzTx/>
              <a:buNone/>
              <a:defRPr spc="-48" sz="4800"/>
            </a:pPr>
            <a:r>
              <a:t>Point 3</a:t>
            </a:r>
          </a:p>
          <a:p>
            <a:pPr marL="0" indent="0" algn="l" defTabSz="825500">
              <a:spcBef>
                <a:spcPts val="0"/>
              </a:spcBef>
              <a:buSzTx/>
              <a:buNone/>
              <a:defRPr b="0" spc="-28" sz="2800"/>
            </a:pPr>
            <a:r>
              <a:t>The Graphic Assets Deck is packed with custom Atlassian icons.</a:t>
            </a:r>
          </a:p>
        </p:txBody>
      </p:sp>
      <p:sp>
        <p:nvSpPr>
          <p:cNvPr id="645" name="Point 6…"/>
          <p:cNvSpPr/>
          <p:nvPr>
            <p:ph type="body" sz="quarter" idx="19"/>
          </p:nvPr>
        </p:nvSpPr>
        <p:spPr>
          <a:xfrm>
            <a:off x="15660127" y="9474043"/>
            <a:ext cx="6032501" cy="1701801"/>
          </a:xfrm>
          <a:prstGeom prst="rect">
            <a:avLst/>
          </a:prstGeom>
        </p:spPr>
        <p:txBody>
          <a:bodyPr anchor="t">
            <a:spAutoFit/>
          </a:bodyPr>
          <a:lstStyle/>
          <a:p>
            <a:pPr marL="0" indent="0" algn="l" defTabSz="825500">
              <a:spcBef>
                <a:spcPts val="0"/>
              </a:spcBef>
              <a:buSzTx/>
              <a:buNone/>
              <a:defRPr spc="-48" sz="4800"/>
            </a:pPr>
            <a:r>
              <a:t>Point 6</a:t>
            </a:r>
          </a:p>
          <a:p>
            <a:pPr marL="0" indent="0" algn="l" defTabSz="825500">
              <a:spcBef>
                <a:spcPts val="0"/>
              </a:spcBef>
              <a:buSzTx/>
              <a:buNone/>
              <a:defRPr b="0" spc="-28" sz="2800"/>
            </a:pPr>
            <a:r>
              <a:t>We will be adding more icons as need arises. Speak up if in need!</a:t>
            </a:r>
          </a:p>
        </p:txBody>
      </p:sp>
      <p:sp>
        <p:nvSpPr>
          <p:cNvPr id="646" name="object-dumbell.pdf"/>
          <p:cNvSpPr/>
          <p:nvPr>
            <p:ph type="pic" sz="quarter" idx="20"/>
          </p:nvPr>
        </p:nvSpPr>
        <p:spPr>
          <a:xfrm>
            <a:off x="8768069" y="4381500"/>
            <a:ext cx="609601" cy="609599"/>
          </a:xfrm>
          <a:prstGeom prst="rect">
            <a:avLst/>
          </a:prstGeom>
        </p:spPr>
        <p:txBody>
          <a:bodyPr lIns="91439" tIns="45719" rIns="91439" bIns="45719" anchor="t">
            <a:noAutofit/>
          </a:bodyPr>
          <a:lstStyle/>
          <a:p>
            <a:pPr/>
          </a:p>
        </p:txBody>
      </p:sp>
      <p:sp>
        <p:nvSpPr>
          <p:cNvPr id="647" name="measure-hourglass.pdf"/>
          <p:cNvSpPr/>
          <p:nvPr>
            <p:ph type="pic" sz="quarter" idx="21"/>
          </p:nvPr>
        </p:nvSpPr>
        <p:spPr>
          <a:xfrm>
            <a:off x="8763000" y="8699500"/>
            <a:ext cx="406400" cy="609600"/>
          </a:xfrm>
          <a:prstGeom prst="rect">
            <a:avLst/>
          </a:prstGeom>
        </p:spPr>
        <p:txBody>
          <a:bodyPr lIns="91439" tIns="45719" rIns="91439" bIns="45719" anchor="t">
            <a:noAutofit/>
          </a:bodyPr>
          <a:lstStyle/>
          <a:p>
            <a:pPr/>
          </a:p>
        </p:txBody>
      </p:sp>
      <p:sp>
        <p:nvSpPr>
          <p:cNvPr id="648" name="object-mental heart.pdf"/>
          <p:cNvSpPr/>
          <p:nvPr>
            <p:ph type="pic" sz="quarter" idx="22"/>
          </p:nvPr>
        </p:nvSpPr>
        <p:spPr>
          <a:xfrm>
            <a:off x="1841500" y="8636000"/>
            <a:ext cx="609600" cy="676901"/>
          </a:xfrm>
          <a:prstGeom prst="rect">
            <a:avLst/>
          </a:prstGeom>
        </p:spPr>
        <p:txBody>
          <a:bodyPr lIns="91439" tIns="45719" rIns="91439" bIns="45719" anchor="t">
            <a:noAutofit/>
          </a:bodyPr>
          <a:lstStyle/>
          <a:p>
            <a:pPr/>
          </a:p>
        </p:txBody>
      </p:sp>
      <p:sp>
        <p:nvSpPr>
          <p:cNvPr id="649" name="admin-settings.pdf"/>
          <p:cNvSpPr/>
          <p:nvPr>
            <p:ph type="pic" sz="quarter" idx="23"/>
          </p:nvPr>
        </p:nvSpPr>
        <p:spPr>
          <a:xfrm>
            <a:off x="15660127" y="4512460"/>
            <a:ext cx="609601" cy="474134"/>
          </a:xfrm>
          <a:prstGeom prst="rect">
            <a:avLst/>
          </a:prstGeom>
        </p:spPr>
        <p:txBody>
          <a:bodyPr lIns="91439" tIns="45719" rIns="91439" bIns="45719" anchor="t">
            <a:noAutofit/>
          </a:bodyPr>
          <a:lstStyle/>
          <a:p>
            <a:pPr/>
          </a:p>
        </p:txBody>
      </p:sp>
      <p:sp>
        <p:nvSpPr>
          <p:cNvPr id="650" name="admin-tools.pdf"/>
          <p:cNvSpPr/>
          <p:nvPr>
            <p:ph type="pic" sz="quarter" idx="24"/>
          </p:nvPr>
        </p:nvSpPr>
        <p:spPr>
          <a:xfrm>
            <a:off x="15725361" y="8699500"/>
            <a:ext cx="609601" cy="609602"/>
          </a:xfrm>
          <a:prstGeom prst="rect">
            <a:avLst/>
          </a:prstGeom>
        </p:spPr>
        <p:txBody>
          <a:bodyPr lIns="91439" tIns="45719" rIns="91439" bIns="45719" anchor="t">
            <a:noAutofit/>
          </a:bodyPr>
          <a:lstStyle/>
          <a:p>
            <a:pPr/>
          </a:p>
        </p:txBody>
      </p:sp>
      <p:sp>
        <p:nvSpPr>
          <p:cNvPr id="651" name="content-search plus.pdf"/>
          <p:cNvSpPr/>
          <p:nvPr>
            <p:ph type="pic" sz="quarter" idx="25"/>
          </p:nvPr>
        </p:nvSpPr>
        <p:spPr>
          <a:xfrm>
            <a:off x="1841500" y="4381500"/>
            <a:ext cx="609600" cy="609600"/>
          </a:xfrm>
          <a:prstGeom prst="rect">
            <a:avLst/>
          </a:prstGeom>
        </p:spPr>
        <p:txBody>
          <a:bodyPr lIns="91439" tIns="45719" rIns="91439" bIns="45719" anchor="t">
            <a:noAutofit/>
          </a:bodyPr>
          <a:lstStyle/>
          <a:p>
            <a:pPr/>
          </a:p>
        </p:txBody>
      </p:sp>
      <p:sp>
        <p:nvSpPr>
          <p:cNvPr id="652"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8 icons_White">
    <p:bg>
      <p:bgPr>
        <a:solidFill>
          <a:srgbClr val="FFFFFF"/>
        </a:solidFill>
      </p:bgPr>
    </p:bg>
    <p:spTree>
      <p:nvGrpSpPr>
        <p:cNvPr id="1" name=""/>
        <p:cNvGrpSpPr/>
        <p:nvPr/>
      </p:nvGrpSpPr>
      <p:grpSpPr>
        <a:xfrm>
          <a:off x="0" y="0"/>
          <a:ext cx="0" cy="0"/>
          <a:chOff x="0" y="0"/>
          <a:chExt cx="0" cy="0"/>
        </a:xfrm>
      </p:grpSpPr>
      <p:sp>
        <p:nvSpPr>
          <p:cNvPr id="654" name="Icon with Text"/>
          <p:cNvSpPr/>
          <p:nvPr>
            <p:ph type="body" sz="quarter" idx="13"/>
          </p:nvPr>
        </p:nvSpPr>
        <p:spPr>
          <a:xfrm>
            <a:off x="1778000" y="1809750"/>
            <a:ext cx="20828000" cy="1320801"/>
          </a:xfrm>
          <a:prstGeom prst="rect">
            <a:avLst/>
          </a:prstGeom>
        </p:spPr>
        <p:txBody>
          <a:bodyPr>
            <a:spAutoFit/>
          </a:bodyPr>
          <a:lstStyle>
            <a:lvl1pPr marL="0" indent="0" defTabSz="825500">
              <a:lnSpc>
                <a:spcPct val="90000"/>
              </a:lnSpc>
              <a:spcBef>
                <a:spcPts val="2500"/>
              </a:spcBef>
              <a:buClr>
                <a:srgbClr val="58AEE1"/>
              </a:buClr>
              <a:buSzTx/>
              <a:buNone/>
              <a:defRPr spc="-79" sz="8000">
                <a:solidFill>
                  <a:srgbClr val="253858"/>
                </a:solidFill>
              </a:defRPr>
            </a:lvl1pPr>
          </a:lstStyle>
          <a:p>
            <a:pPr/>
            <a:r>
              <a:t>Icon with Text</a:t>
            </a:r>
          </a:p>
        </p:txBody>
      </p:sp>
      <p:sp>
        <p:nvSpPr>
          <p:cNvPr id="655" name="Point 1…"/>
          <p:cNvSpPr/>
          <p:nvPr>
            <p:ph type="body" sz="quarter" idx="14"/>
          </p:nvPr>
        </p:nvSpPr>
        <p:spPr>
          <a:xfrm>
            <a:off x="1774411" y="5298855"/>
            <a:ext cx="4445001" cy="1943101"/>
          </a:xfrm>
          <a:prstGeom prst="rect">
            <a:avLst/>
          </a:prstGeom>
        </p:spPr>
        <p:txBody>
          <a:bodyPr anchor="t">
            <a:spAutoFit/>
          </a:bodyPr>
          <a:lstStyle/>
          <a:p>
            <a:pPr marL="0" indent="0" algn="l" defTabSz="825500">
              <a:spcBef>
                <a:spcPts val="0"/>
              </a:spcBef>
              <a:buSzTx/>
              <a:buNone/>
              <a:defRPr spc="-36" sz="3600">
                <a:solidFill>
                  <a:srgbClr val="091E42"/>
                </a:solidFill>
              </a:defRPr>
            </a:pPr>
            <a:r>
              <a:t>Point 1</a:t>
            </a:r>
          </a:p>
          <a:p>
            <a:pPr marL="0" indent="0" algn="l" defTabSz="825500">
              <a:spcBef>
                <a:spcPts val="0"/>
              </a:spcBef>
              <a:buSzTx/>
              <a:buNone/>
              <a:defRPr b="0" spc="-28" sz="2800">
                <a:solidFill>
                  <a:srgbClr val="091E42"/>
                </a:solidFill>
              </a:defRPr>
            </a:pPr>
            <a:r>
              <a:t>Only use these icon slide options for leave behind documents.</a:t>
            </a:r>
          </a:p>
        </p:txBody>
      </p:sp>
      <p:sp>
        <p:nvSpPr>
          <p:cNvPr id="656" name="Point 5…"/>
          <p:cNvSpPr/>
          <p:nvPr>
            <p:ph type="body" sz="quarter" idx="15"/>
          </p:nvPr>
        </p:nvSpPr>
        <p:spPr>
          <a:xfrm>
            <a:off x="1774411" y="9747093"/>
            <a:ext cx="4445001" cy="1511301"/>
          </a:xfrm>
          <a:prstGeom prst="rect">
            <a:avLst/>
          </a:prstGeom>
        </p:spPr>
        <p:txBody>
          <a:bodyPr anchor="t">
            <a:spAutoFit/>
          </a:bodyPr>
          <a:lstStyle/>
          <a:p>
            <a:pPr marL="0" indent="0" algn="l" defTabSz="825500">
              <a:spcBef>
                <a:spcPts val="0"/>
              </a:spcBef>
              <a:buSzTx/>
              <a:buNone/>
              <a:defRPr spc="-36" sz="3600">
                <a:solidFill>
                  <a:srgbClr val="091E42"/>
                </a:solidFill>
              </a:defRPr>
            </a:pPr>
            <a:r>
              <a:t>Point 5</a:t>
            </a:r>
          </a:p>
          <a:p>
            <a:pPr marL="0" indent="0" algn="l" defTabSz="825500">
              <a:spcBef>
                <a:spcPts val="0"/>
              </a:spcBef>
              <a:buSzTx/>
              <a:buNone/>
              <a:defRPr b="0" spc="-28" sz="2800">
                <a:solidFill>
                  <a:srgbClr val="091E42"/>
                </a:solidFill>
              </a:defRPr>
            </a:pPr>
            <a:r>
              <a:t>Do not pull in icons from random online resources. </a:t>
            </a:r>
          </a:p>
        </p:txBody>
      </p:sp>
      <p:sp>
        <p:nvSpPr>
          <p:cNvPr id="657" name="Point 2…"/>
          <p:cNvSpPr/>
          <p:nvPr>
            <p:ph type="body" sz="quarter" idx="16"/>
          </p:nvPr>
        </p:nvSpPr>
        <p:spPr>
          <a:xfrm>
            <a:off x="7239835" y="5298855"/>
            <a:ext cx="4445001" cy="1511301"/>
          </a:xfrm>
          <a:prstGeom prst="rect">
            <a:avLst/>
          </a:prstGeom>
        </p:spPr>
        <p:txBody>
          <a:bodyPr anchor="t">
            <a:spAutoFit/>
          </a:bodyPr>
          <a:lstStyle/>
          <a:p>
            <a:pPr marL="0" indent="0" algn="l" defTabSz="825500">
              <a:spcBef>
                <a:spcPts val="0"/>
              </a:spcBef>
              <a:buSzTx/>
              <a:buNone/>
              <a:defRPr spc="-36" sz="3600">
                <a:solidFill>
                  <a:srgbClr val="091E42"/>
                </a:solidFill>
              </a:defRPr>
            </a:pPr>
            <a:r>
              <a:t>Point 2</a:t>
            </a:r>
          </a:p>
          <a:p>
            <a:pPr marL="0" indent="0" algn="l" defTabSz="825500">
              <a:spcBef>
                <a:spcPts val="0"/>
              </a:spcBef>
              <a:buSzTx/>
              <a:buNone/>
              <a:defRPr b="0" spc="-28" sz="2800">
                <a:solidFill>
                  <a:srgbClr val="091E42"/>
                </a:solidFill>
              </a:defRPr>
            </a:pPr>
            <a:r>
              <a:t>This type is too small for presentations.</a:t>
            </a:r>
          </a:p>
        </p:txBody>
      </p:sp>
      <p:sp>
        <p:nvSpPr>
          <p:cNvPr id="658" name="Point 6…"/>
          <p:cNvSpPr/>
          <p:nvPr>
            <p:ph type="body" sz="quarter" idx="17"/>
          </p:nvPr>
        </p:nvSpPr>
        <p:spPr>
          <a:xfrm>
            <a:off x="7234012" y="9747093"/>
            <a:ext cx="4445001" cy="1943101"/>
          </a:xfrm>
          <a:prstGeom prst="rect">
            <a:avLst/>
          </a:prstGeom>
        </p:spPr>
        <p:txBody>
          <a:bodyPr anchor="t">
            <a:spAutoFit/>
          </a:bodyPr>
          <a:lstStyle/>
          <a:p>
            <a:pPr marL="0" indent="0" algn="l" defTabSz="825500">
              <a:spcBef>
                <a:spcPts val="0"/>
              </a:spcBef>
              <a:buSzTx/>
              <a:buNone/>
              <a:defRPr spc="-36" sz="3600">
                <a:solidFill>
                  <a:srgbClr val="091E42"/>
                </a:solidFill>
              </a:defRPr>
            </a:pPr>
            <a:r>
              <a:t>Point 6</a:t>
            </a:r>
          </a:p>
          <a:p>
            <a:pPr marL="0" indent="0" algn="l" defTabSz="825500">
              <a:spcBef>
                <a:spcPts val="0"/>
              </a:spcBef>
              <a:buSzTx/>
              <a:buNone/>
              <a:defRPr b="0" spc="-28" sz="2800">
                <a:solidFill>
                  <a:srgbClr val="091E42"/>
                </a:solidFill>
              </a:defRPr>
            </a:pPr>
            <a:r>
              <a:t>We will be adding more icons as need arises. Speak up if in need!</a:t>
            </a:r>
          </a:p>
        </p:txBody>
      </p:sp>
      <p:sp>
        <p:nvSpPr>
          <p:cNvPr id="659" name="Point 3…"/>
          <p:cNvSpPr/>
          <p:nvPr>
            <p:ph type="body" sz="quarter" idx="18"/>
          </p:nvPr>
        </p:nvSpPr>
        <p:spPr>
          <a:xfrm>
            <a:off x="12705260" y="5313574"/>
            <a:ext cx="4445001" cy="1943101"/>
          </a:xfrm>
          <a:prstGeom prst="rect">
            <a:avLst/>
          </a:prstGeom>
        </p:spPr>
        <p:txBody>
          <a:bodyPr anchor="t">
            <a:spAutoFit/>
          </a:bodyPr>
          <a:lstStyle/>
          <a:p>
            <a:pPr marL="0" indent="0" algn="l" defTabSz="825500">
              <a:spcBef>
                <a:spcPts val="0"/>
              </a:spcBef>
              <a:buSzTx/>
              <a:buNone/>
              <a:defRPr spc="-36" sz="3600">
                <a:solidFill>
                  <a:srgbClr val="091E42"/>
                </a:solidFill>
              </a:defRPr>
            </a:pPr>
            <a:r>
              <a:t>Point 3</a:t>
            </a:r>
          </a:p>
          <a:p>
            <a:pPr marL="0" indent="0" algn="l" defTabSz="825500">
              <a:spcBef>
                <a:spcPts val="0"/>
              </a:spcBef>
              <a:buSzTx/>
              <a:buNone/>
              <a:defRPr b="0" spc="-28" sz="2800">
                <a:solidFill>
                  <a:srgbClr val="091E42"/>
                </a:solidFill>
              </a:defRPr>
            </a:pPr>
            <a:r>
              <a:t>The Graphic Assets Deck is packed with custom Atlassian icons.</a:t>
            </a:r>
          </a:p>
        </p:txBody>
      </p:sp>
      <p:sp>
        <p:nvSpPr>
          <p:cNvPr id="660" name="Point 7…"/>
          <p:cNvSpPr/>
          <p:nvPr>
            <p:ph type="body" sz="quarter" idx="19"/>
          </p:nvPr>
        </p:nvSpPr>
        <p:spPr>
          <a:xfrm>
            <a:off x="12703524" y="9761812"/>
            <a:ext cx="4445001" cy="1511301"/>
          </a:xfrm>
          <a:prstGeom prst="rect">
            <a:avLst/>
          </a:prstGeom>
        </p:spPr>
        <p:txBody>
          <a:bodyPr anchor="t">
            <a:spAutoFit/>
          </a:bodyPr>
          <a:lstStyle/>
          <a:p>
            <a:pPr marL="0" indent="0" algn="l" defTabSz="825500">
              <a:spcBef>
                <a:spcPts val="0"/>
              </a:spcBef>
              <a:buSzTx/>
              <a:buNone/>
              <a:defRPr spc="-36" sz="3600">
                <a:solidFill>
                  <a:srgbClr val="091E42"/>
                </a:solidFill>
              </a:defRPr>
            </a:pPr>
            <a:r>
              <a:t>Point 7</a:t>
            </a:r>
          </a:p>
          <a:p>
            <a:pPr marL="0" indent="0" algn="l" defTabSz="825500">
              <a:spcBef>
                <a:spcPts val="0"/>
              </a:spcBef>
              <a:buSzTx/>
              <a:buNone/>
              <a:defRPr b="0" spc="-28" sz="2800">
                <a:solidFill>
                  <a:srgbClr val="091E42"/>
                </a:solidFill>
              </a:defRPr>
            </a:pPr>
            <a:r>
              <a:t>Be concise with text even in leave behind documents.</a:t>
            </a:r>
          </a:p>
        </p:txBody>
      </p:sp>
      <p:sp>
        <p:nvSpPr>
          <p:cNvPr id="661" name="Point 4…"/>
          <p:cNvSpPr/>
          <p:nvPr>
            <p:ph type="body" sz="quarter" idx="20"/>
          </p:nvPr>
        </p:nvSpPr>
        <p:spPr>
          <a:xfrm>
            <a:off x="18094484" y="5313574"/>
            <a:ext cx="4445001" cy="2374901"/>
          </a:xfrm>
          <a:prstGeom prst="rect">
            <a:avLst/>
          </a:prstGeom>
        </p:spPr>
        <p:txBody>
          <a:bodyPr anchor="t">
            <a:spAutoFit/>
          </a:bodyPr>
          <a:lstStyle/>
          <a:p>
            <a:pPr marL="0" indent="0" algn="l" defTabSz="825500">
              <a:spcBef>
                <a:spcPts val="0"/>
              </a:spcBef>
              <a:buSzTx/>
              <a:buNone/>
              <a:defRPr spc="-36" sz="3600">
                <a:solidFill>
                  <a:srgbClr val="091E42"/>
                </a:solidFill>
              </a:defRPr>
            </a:pPr>
            <a:r>
              <a:t>Point 4</a:t>
            </a:r>
          </a:p>
          <a:p>
            <a:pPr marL="0" indent="0" algn="l" defTabSz="825500">
              <a:spcBef>
                <a:spcPts val="0"/>
              </a:spcBef>
              <a:buSzTx/>
              <a:buNone/>
              <a:defRPr b="0" spc="-28" sz="2800">
                <a:solidFill>
                  <a:srgbClr val="091E42"/>
                </a:solidFill>
              </a:defRPr>
            </a:pPr>
            <a:r>
              <a:t>Like illustrations and meeples, you can copy and paste them between Keynote files.</a:t>
            </a:r>
          </a:p>
        </p:txBody>
      </p:sp>
      <p:sp>
        <p:nvSpPr>
          <p:cNvPr id="662" name="Point 8…"/>
          <p:cNvSpPr/>
          <p:nvPr>
            <p:ph type="body" sz="quarter" idx="21"/>
          </p:nvPr>
        </p:nvSpPr>
        <p:spPr>
          <a:xfrm>
            <a:off x="18094484" y="9761812"/>
            <a:ext cx="4445001" cy="1511301"/>
          </a:xfrm>
          <a:prstGeom prst="rect">
            <a:avLst/>
          </a:prstGeom>
        </p:spPr>
        <p:txBody>
          <a:bodyPr anchor="t">
            <a:spAutoFit/>
          </a:bodyPr>
          <a:lstStyle/>
          <a:p>
            <a:pPr marL="0" indent="0" algn="l" defTabSz="825500">
              <a:spcBef>
                <a:spcPts val="0"/>
              </a:spcBef>
              <a:buSzTx/>
              <a:buNone/>
              <a:defRPr spc="-36" sz="3600">
                <a:solidFill>
                  <a:srgbClr val="091E42"/>
                </a:solidFill>
              </a:defRPr>
            </a:pPr>
            <a:r>
              <a:t>Point 8</a:t>
            </a:r>
          </a:p>
          <a:p>
            <a:pPr marL="0" indent="0" algn="l" defTabSz="825500">
              <a:spcBef>
                <a:spcPts val="0"/>
              </a:spcBef>
              <a:buSzTx/>
              <a:buNone/>
              <a:defRPr b="0" spc="-28" sz="2800">
                <a:solidFill>
                  <a:srgbClr val="091E42"/>
                </a:solidFill>
              </a:defRPr>
            </a:pPr>
            <a:r>
              <a:t>Icons are meant to support shorthand recognition.</a:t>
            </a:r>
          </a:p>
        </p:txBody>
      </p:sp>
      <p:sp>
        <p:nvSpPr>
          <p:cNvPr id="663" name="organize-move.pdf"/>
          <p:cNvSpPr/>
          <p:nvPr>
            <p:ph type="pic" sz="quarter" idx="22"/>
          </p:nvPr>
        </p:nvSpPr>
        <p:spPr>
          <a:xfrm>
            <a:off x="1876011" y="4381684"/>
            <a:ext cx="609601" cy="541868"/>
          </a:xfrm>
          <a:prstGeom prst="rect">
            <a:avLst/>
          </a:prstGeom>
          <a:ln w="25400"/>
        </p:spPr>
        <p:txBody>
          <a:bodyPr lIns="91439" tIns="45719" rIns="91439" bIns="45719" anchor="t">
            <a:noAutofit/>
          </a:bodyPr>
          <a:lstStyle/>
          <a:p>
            <a:pPr/>
          </a:p>
        </p:txBody>
      </p:sp>
      <p:sp>
        <p:nvSpPr>
          <p:cNvPr id="664" name="organize-expand.pdf"/>
          <p:cNvSpPr/>
          <p:nvPr>
            <p:ph type="pic" sz="quarter" idx="23"/>
          </p:nvPr>
        </p:nvSpPr>
        <p:spPr>
          <a:xfrm>
            <a:off x="7297512" y="4313819"/>
            <a:ext cx="609601" cy="609601"/>
          </a:xfrm>
          <a:prstGeom prst="rect">
            <a:avLst/>
          </a:prstGeom>
          <a:ln w="25400"/>
        </p:spPr>
        <p:txBody>
          <a:bodyPr lIns="91439" tIns="45719" rIns="91439" bIns="45719" anchor="t">
            <a:noAutofit/>
          </a:bodyPr>
          <a:lstStyle/>
          <a:p>
            <a:pPr/>
          </a:p>
        </p:txBody>
      </p:sp>
      <p:sp>
        <p:nvSpPr>
          <p:cNvPr id="665" name="code-repo.pdf"/>
          <p:cNvSpPr/>
          <p:nvPr>
            <p:ph type="pic" sz="quarter" idx="24"/>
          </p:nvPr>
        </p:nvSpPr>
        <p:spPr>
          <a:xfrm>
            <a:off x="12668320" y="4381678"/>
            <a:ext cx="609601" cy="541848"/>
          </a:xfrm>
          <a:prstGeom prst="rect">
            <a:avLst/>
          </a:prstGeom>
          <a:ln w="25400"/>
        </p:spPr>
        <p:txBody>
          <a:bodyPr lIns="91439" tIns="45719" rIns="91439" bIns="45719" anchor="t">
            <a:noAutofit/>
          </a:bodyPr>
          <a:lstStyle/>
          <a:p>
            <a:pPr/>
          </a:p>
        </p:txBody>
      </p:sp>
      <p:sp>
        <p:nvSpPr>
          <p:cNvPr id="666" name="content-bag.pdf"/>
          <p:cNvSpPr/>
          <p:nvPr>
            <p:ph type="pic" sz="quarter" idx="25"/>
          </p:nvPr>
        </p:nvSpPr>
        <p:spPr>
          <a:xfrm>
            <a:off x="1876011" y="8922426"/>
            <a:ext cx="609601" cy="541800"/>
          </a:xfrm>
          <a:prstGeom prst="rect">
            <a:avLst/>
          </a:prstGeom>
          <a:ln w="25400"/>
        </p:spPr>
        <p:txBody>
          <a:bodyPr lIns="91439" tIns="45719" rIns="91439" bIns="45719" anchor="t">
            <a:noAutofit/>
          </a:bodyPr>
          <a:lstStyle/>
          <a:p>
            <a:pPr/>
          </a:p>
        </p:txBody>
      </p:sp>
      <p:sp>
        <p:nvSpPr>
          <p:cNvPr id="667" name="security-lock.pdf"/>
          <p:cNvSpPr/>
          <p:nvPr>
            <p:ph type="pic" sz="quarter" idx="26"/>
          </p:nvPr>
        </p:nvSpPr>
        <p:spPr>
          <a:xfrm>
            <a:off x="7239835" y="8856139"/>
            <a:ext cx="502870" cy="609601"/>
          </a:xfrm>
          <a:prstGeom prst="rect">
            <a:avLst/>
          </a:prstGeom>
          <a:ln w="25400"/>
        </p:spPr>
        <p:txBody>
          <a:bodyPr lIns="91439" tIns="45719" rIns="91439" bIns="45719" anchor="t">
            <a:noAutofit/>
          </a:bodyPr>
          <a:lstStyle/>
          <a:p>
            <a:pPr/>
          </a:p>
        </p:txBody>
      </p:sp>
      <p:sp>
        <p:nvSpPr>
          <p:cNvPr id="668" name="security-shield check.pdf"/>
          <p:cNvSpPr/>
          <p:nvPr>
            <p:ph type="pic" sz="quarter" idx="27"/>
          </p:nvPr>
        </p:nvSpPr>
        <p:spPr>
          <a:xfrm>
            <a:off x="12705260" y="8856139"/>
            <a:ext cx="508001" cy="609601"/>
          </a:xfrm>
          <a:prstGeom prst="rect">
            <a:avLst/>
          </a:prstGeom>
          <a:ln w="25400"/>
        </p:spPr>
        <p:txBody>
          <a:bodyPr lIns="91439" tIns="45719" rIns="91439" bIns="45719" anchor="t">
            <a:noAutofit/>
          </a:bodyPr>
          <a:lstStyle/>
          <a:p>
            <a:pPr/>
          </a:p>
        </p:txBody>
      </p:sp>
      <p:sp>
        <p:nvSpPr>
          <p:cNvPr id="669" name="browser.pdf"/>
          <p:cNvSpPr/>
          <p:nvPr>
            <p:ph type="pic" sz="quarter" idx="28"/>
          </p:nvPr>
        </p:nvSpPr>
        <p:spPr>
          <a:xfrm>
            <a:off x="18139956" y="4474240"/>
            <a:ext cx="609601" cy="449180"/>
          </a:xfrm>
          <a:prstGeom prst="rect">
            <a:avLst/>
          </a:prstGeom>
          <a:ln w="25400"/>
        </p:spPr>
        <p:txBody>
          <a:bodyPr lIns="91439" tIns="45719" rIns="91439" bIns="45719" anchor="t">
            <a:noAutofit/>
          </a:bodyPr>
          <a:lstStyle/>
          <a:p>
            <a:pPr/>
          </a:p>
        </p:txBody>
      </p:sp>
      <p:sp>
        <p:nvSpPr>
          <p:cNvPr id="670" name="chart-bar.pdf"/>
          <p:cNvSpPr/>
          <p:nvPr>
            <p:ph type="pic" sz="quarter" idx="29"/>
          </p:nvPr>
        </p:nvSpPr>
        <p:spPr>
          <a:xfrm>
            <a:off x="18139956" y="8932339"/>
            <a:ext cx="609601" cy="535094"/>
          </a:xfrm>
          <a:prstGeom prst="rect">
            <a:avLst/>
          </a:prstGeom>
          <a:ln w="25400"/>
        </p:spPr>
        <p:txBody>
          <a:bodyPr lIns="91439" tIns="45719" rIns="91439" bIns="45719" anchor="t">
            <a:noAutofit/>
          </a:bodyPr>
          <a:lstStyle/>
          <a:p>
            <a:pPr/>
          </a:p>
        </p:txBody>
      </p:sp>
      <p:sp>
        <p:nvSpPr>
          <p:cNvPr id="671"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8 icons_N900">
    <p:bg>
      <p:bgPr>
        <a:solidFill>
          <a:srgbClr val="091E42"/>
        </a:solidFill>
      </p:bgPr>
    </p:bg>
    <p:spTree>
      <p:nvGrpSpPr>
        <p:cNvPr id="1" name=""/>
        <p:cNvGrpSpPr/>
        <p:nvPr/>
      </p:nvGrpSpPr>
      <p:grpSpPr>
        <a:xfrm>
          <a:off x="0" y="0"/>
          <a:ext cx="0" cy="0"/>
          <a:chOff x="0" y="0"/>
          <a:chExt cx="0" cy="0"/>
        </a:xfrm>
      </p:grpSpPr>
      <p:sp>
        <p:nvSpPr>
          <p:cNvPr id="673" name="Icon with Text"/>
          <p:cNvSpPr/>
          <p:nvPr>
            <p:ph type="body" sz="quarter" idx="13"/>
          </p:nvPr>
        </p:nvSpPr>
        <p:spPr>
          <a:xfrm>
            <a:off x="1778000" y="1809750"/>
            <a:ext cx="20828000" cy="1320801"/>
          </a:xfrm>
          <a:prstGeom prst="rect">
            <a:avLst/>
          </a:prstGeom>
        </p:spPr>
        <p:txBody>
          <a:bodyPr>
            <a:spAutoFit/>
          </a:bodyPr>
          <a:lstStyle>
            <a:lvl1pPr marL="0" indent="0" defTabSz="825500">
              <a:lnSpc>
                <a:spcPct val="90000"/>
              </a:lnSpc>
              <a:spcBef>
                <a:spcPts val="2500"/>
              </a:spcBef>
              <a:buSzTx/>
              <a:buNone/>
              <a:defRPr spc="-79" sz="8000"/>
            </a:lvl1pPr>
          </a:lstStyle>
          <a:p>
            <a:pPr/>
            <a:r>
              <a:t>Icon with Text</a:t>
            </a:r>
          </a:p>
        </p:txBody>
      </p:sp>
      <p:sp>
        <p:nvSpPr>
          <p:cNvPr id="674" name="Point 1…"/>
          <p:cNvSpPr/>
          <p:nvPr>
            <p:ph type="body" sz="quarter" idx="14"/>
          </p:nvPr>
        </p:nvSpPr>
        <p:spPr>
          <a:xfrm>
            <a:off x="1774411" y="5298855"/>
            <a:ext cx="4445001" cy="1943101"/>
          </a:xfrm>
          <a:prstGeom prst="rect">
            <a:avLst/>
          </a:prstGeom>
        </p:spPr>
        <p:txBody>
          <a:bodyPr anchor="t">
            <a:spAutoFit/>
          </a:bodyPr>
          <a:lstStyle/>
          <a:p>
            <a:pPr marL="0" indent="0" algn="l" defTabSz="825500">
              <a:spcBef>
                <a:spcPts val="0"/>
              </a:spcBef>
              <a:buSzTx/>
              <a:buNone/>
              <a:defRPr b="0" spc="-36" sz="3600"/>
            </a:pPr>
            <a:r>
              <a:t>Point 1</a:t>
            </a:r>
          </a:p>
          <a:p>
            <a:pPr marL="0" indent="0" algn="l" defTabSz="825500">
              <a:spcBef>
                <a:spcPts val="0"/>
              </a:spcBef>
              <a:buSzTx/>
              <a:buNone/>
              <a:defRPr b="0" spc="-28" sz="2800"/>
            </a:pPr>
            <a:r>
              <a:t>Only use these icon slide options for leave behind documents.</a:t>
            </a:r>
          </a:p>
        </p:txBody>
      </p:sp>
      <p:sp>
        <p:nvSpPr>
          <p:cNvPr id="675" name="Point 5…"/>
          <p:cNvSpPr/>
          <p:nvPr>
            <p:ph type="body" sz="quarter" idx="15"/>
          </p:nvPr>
        </p:nvSpPr>
        <p:spPr>
          <a:xfrm>
            <a:off x="1774411" y="9747093"/>
            <a:ext cx="4445001" cy="1511301"/>
          </a:xfrm>
          <a:prstGeom prst="rect">
            <a:avLst/>
          </a:prstGeom>
        </p:spPr>
        <p:txBody>
          <a:bodyPr anchor="t">
            <a:spAutoFit/>
          </a:bodyPr>
          <a:lstStyle/>
          <a:p>
            <a:pPr marL="0" indent="0" algn="l" defTabSz="825500">
              <a:spcBef>
                <a:spcPts val="0"/>
              </a:spcBef>
              <a:buSzTx/>
              <a:buNone/>
              <a:defRPr b="0" spc="-36" sz="3600"/>
            </a:pPr>
            <a:r>
              <a:t>Point 5</a:t>
            </a:r>
          </a:p>
          <a:p>
            <a:pPr marL="0" indent="0" algn="l" defTabSz="825500">
              <a:spcBef>
                <a:spcPts val="0"/>
              </a:spcBef>
              <a:buSzTx/>
              <a:buNone/>
              <a:defRPr b="0" spc="-28" sz="2800"/>
            </a:pPr>
            <a:r>
              <a:t>Do not pull in icons from random online resources. </a:t>
            </a:r>
          </a:p>
        </p:txBody>
      </p:sp>
      <p:sp>
        <p:nvSpPr>
          <p:cNvPr id="676" name="Point 2…"/>
          <p:cNvSpPr/>
          <p:nvPr>
            <p:ph type="body" sz="quarter" idx="16"/>
          </p:nvPr>
        </p:nvSpPr>
        <p:spPr>
          <a:xfrm>
            <a:off x="7239835" y="5298855"/>
            <a:ext cx="4445001" cy="1511301"/>
          </a:xfrm>
          <a:prstGeom prst="rect">
            <a:avLst/>
          </a:prstGeom>
        </p:spPr>
        <p:txBody>
          <a:bodyPr anchor="t">
            <a:spAutoFit/>
          </a:bodyPr>
          <a:lstStyle/>
          <a:p>
            <a:pPr marL="0" indent="0" algn="l" defTabSz="825500">
              <a:spcBef>
                <a:spcPts val="0"/>
              </a:spcBef>
              <a:buSzTx/>
              <a:buNone/>
              <a:defRPr b="0" spc="-36" sz="3600"/>
            </a:pPr>
            <a:r>
              <a:t>Point 2</a:t>
            </a:r>
          </a:p>
          <a:p>
            <a:pPr marL="0" indent="0" algn="l" defTabSz="825500">
              <a:spcBef>
                <a:spcPts val="0"/>
              </a:spcBef>
              <a:buSzTx/>
              <a:buNone/>
              <a:defRPr b="0" spc="-28" sz="2800"/>
            </a:pPr>
            <a:r>
              <a:t>This type is too small for presentations.</a:t>
            </a:r>
          </a:p>
        </p:txBody>
      </p:sp>
      <p:sp>
        <p:nvSpPr>
          <p:cNvPr id="677" name="Point 6…"/>
          <p:cNvSpPr/>
          <p:nvPr>
            <p:ph type="body" sz="quarter" idx="17"/>
          </p:nvPr>
        </p:nvSpPr>
        <p:spPr>
          <a:xfrm>
            <a:off x="7234012" y="9747093"/>
            <a:ext cx="4445001" cy="1943101"/>
          </a:xfrm>
          <a:prstGeom prst="rect">
            <a:avLst/>
          </a:prstGeom>
        </p:spPr>
        <p:txBody>
          <a:bodyPr anchor="t">
            <a:spAutoFit/>
          </a:bodyPr>
          <a:lstStyle/>
          <a:p>
            <a:pPr marL="0" indent="0" algn="l" defTabSz="825500">
              <a:spcBef>
                <a:spcPts val="0"/>
              </a:spcBef>
              <a:buSzTx/>
              <a:buNone/>
              <a:defRPr b="0" spc="-36" sz="3600"/>
            </a:pPr>
            <a:r>
              <a:t>Point 6</a:t>
            </a:r>
          </a:p>
          <a:p>
            <a:pPr marL="0" indent="0" algn="l" defTabSz="825500">
              <a:spcBef>
                <a:spcPts val="0"/>
              </a:spcBef>
              <a:buSzTx/>
              <a:buNone/>
              <a:defRPr b="0" spc="-28" sz="2800"/>
            </a:pPr>
            <a:r>
              <a:t>We will be adding more icons as need arises. Speak up if in need!</a:t>
            </a:r>
          </a:p>
        </p:txBody>
      </p:sp>
      <p:sp>
        <p:nvSpPr>
          <p:cNvPr id="678" name="Point 3…"/>
          <p:cNvSpPr/>
          <p:nvPr>
            <p:ph type="body" sz="quarter" idx="18"/>
          </p:nvPr>
        </p:nvSpPr>
        <p:spPr>
          <a:xfrm>
            <a:off x="12705260" y="5313574"/>
            <a:ext cx="4445001" cy="1943101"/>
          </a:xfrm>
          <a:prstGeom prst="rect">
            <a:avLst/>
          </a:prstGeom>
        </p:spPr>
        <p:txBody>
          <a:bodyPr anchor="t">
            <a:spAutoFit/>
          </a:bodyPr>
          <a:lstStyle/>
          <a:p>
            <a:pPr marL="0" indent="0" algn="l" defTabSz="825500">
              <a:spcBef>
                <a:spcPts val="0"/>
              </a:spcBef>
              <a:buSzTx/>
              <a:buNone/>
              <a:defRPr b="0" spc="-36" sz="3600"/>
            </a:pPr>
            <a:r>
              <a:t>Point 3</a:t>
            </a:r>
          </a:p>
          <a:p>
            <a:pPr marL="0" indent="0" algn="l" defTabSz="825500">
              <a:spcBef>
                <a:spcPts val="0"/>
              </a:spcBef>
              <a:buSzTx/>
              <a:buNone/>
              <a:defRPr b="0" spc="-28" sz="2800"/>
            </a:pPr>
            <a:r>
              <a:t>The Graphic Assets Deck is packed with custom Atlassian icons.</a:t>
            </a:r>
          </a:p>
        </p:txBody>
      </p:sp>
      <p:sp>
        <p:nvSpPr>
          <p:cNvPr id="679" name="Point 7…"/>
          <p:cNvSpPr/>
          <p:nvPr>
            <p:ph type="body" sz="quarter" idx="19"/>
          </p:nvPr>
        </p:nvSpPr>
        <p:spPr>
          <a:xfrm>
            <a:off x="12703524" y="9761812"/>
            <a:ext cx="4445001" cy="1511301"/>
          </a:xfrm>
          <a:prstGeom prst="rect">
            <a:avLst/>
          </a:prstGeom>
        </p:spPr>
        <p:txBody>
          <a:bodyPr anchor="t">
            <a:spAutoFit/>
          </a:bodyPr>
          <a:lstStyle/>
          <a:p>
            <a:pPr marL="0" indent="0" algn="l" defTabSz="825500">
              <a:spcBef>
                <a:spcPts val="0"/>
              </a:spcBef>
              <a:buSzTx/>
              <a:buNone/>
              <a:defRPr b="0" spc="-36" sz="3600"/>
            </a:pPr>
            <a:r>
              <a:t>Point 7</a:t>
            </a:r>
          </a:p>
          <a:p>
            <a:pPr marL="0" indent="0" algn="l" defTabSz="825500">
              <a:spcBef>
                <a:spcPts val="0"/>
              </a:spcBef>
              <a:buSzTx/>
              <a:buNone/>
              <a:defRPr b="0" spc="-28" sz="2800"/>
            </a:pPr>
            <a:r>
              <a:t>Be concise with text even in leave behind documents.</a:t>
            </a:r>
          </a:p>
        </p:txBody>
      </p:sp>
      <p:sp>
        <p:nvSpPr>
          <p:cNvPr id="680" name="Point 4…"/>
          <p:cNvSpPr/>
          <p:nvPr>
            <p:ph type="body" sz="quarter" idx="20"/>
          </p:nvPr>
        </p:nvSpPr>
        <p:spPr>
          <a:xfrm>
            <a:off x="18094484" y="5313574"/>
            <a:ext cx="4445001" cy="2374901"/>
          </a:xfrm>
          <a:prstGeom prst="rect">
            <a:avLst/>
          </a:prstGeom>
        </p:spPr>
        <p:txBody>
          <a:bodyPr anchor="t">
            <a:spAutoFit/>
          </a:bodyPr>
          <a:lstStyle/>
          <a:p>
            <a:pPr marL="0" indent="0" algn="l" defTabSz="825500">
              <a:spcBef>
                <a:spcPts val="0"/>
              </a:spcBef>
              <a:buSzTx/>
              <a:buNone/>
              <a:defRPr b="0" spc="-36" sz="3600"/>
            </a:pPr>
            <a:r>
              <a:t>Point 4</a:t>
            </a:r>
          </a:p>
          <a:p>
            <a:pPr marL="0" indent="0" algn="l" defTabSz="825500">
              <a:spcBef>
                <a:spcPts val="0"/>
              </a:spcBef>
              <a:buSzTx/>
              <a:buNone/>
              <a:defRPr b="0" spc="-28" sz="2800"/>
            </a:pPr>
            <a:r>
              <a:t>Like illustrations and meeples, you can copy and paste them between Keynote files.</a:t>
            </a:r>
          </a:p>
        </p:txBody>
      </p:sp>
      <p:sp>
        <p:nvSpPr>
          <p:cNvPr id="681" name="Point 8…"/>
          <p:cNvSpPr/>
          <p:nvPr>
            <p:ph type="body" sz="quarter" idx="21"/>
          </p:nvPr>
        </p:nvSpPr>
        <p:spPr>
          <a:xfrm>
            <a:off x="18094484" y="9761812"/>
            <a:ext cx="4445001" cy="1511301"/>
          </a:xfrm>
          <a:prstGeom prst="rect">
            <a:avLst/>
          </a:prstGeom>
        </p:spPr>
        <p:txBody>
          <a:bodyPr anchor="t">
            <a:spAutoFit/>
          </a:bodyPr>
          <a:lstStyle/>
          <a:p>
            <a:pPr marL="0" indent="0" algn="l" defTabSz="825500">
              <a:spcBef>
                <a:spcPts val="0"/>
              </a:spcBef>
              <a:buSzTx/>
              <a:buNone/>
              <a:defRPr b="0" spc="-36" sz="3600"/>
            </a:pPr>
            <a:r>
              <a:t>Point 8</a:t>
            </a:r>
          </a:p>
          <a:p>
            <a:pPr marL="0" indent="0" algn="l" defTabSz="825500">
              <a:spcBef>
                <a:spcPts val="0"/>
              </a:spcBef>
              <a:buSzTx/>
              <a:buNone/>
              <a:defRPr b="0" spc="-28" sz="2800"/>
            </a:pPr>
            <a:r>
              <a:t>Icons are meant to support shorthand recognition.</a:t>
            </a:r>
          </a:p>
        </p:txBody>
      </p:sp>
      <p:sp>
        <p:nvSpPr>
          <p:cNvPr id="682" name="organize-move.pdf"/>
          <p:cNvSpPr/>
          <p:nvPr>
            <p:ph type="pic" sz="quarter" idx="22"/>
          </p:nvPr>
        </p:nvSpPr>
        <p:spPr>
          <a:xfrm>
            <a:off x="1882163" y="4381500"/>
            <a:ext cx="609601" cy="524963"/>
          </a:xfrm>
          <a:prstGeom prst="rect">
            <a:avLst/>
          </a:prstGeom>
        </p:spPr>
        <p:txBody>
          <a:bodyPr lIns="91439" tIns="45719" rIns="91439" bIns="45719" anchor="t">
            <a:noAutofit/>
          </a:bodyPr>
          <a:lstStyle/>
          <a:p>
            <a:pPr/>
          </a:p>
        </p:txBody>
      </p:sp>
      <p:sp>
        <p:nvSpPr>
          <p:cNvPr id="683" name="browser.pdf"/>
          <p:cNvSpPr/>
          <p:nvPr>
            <p:ph type="pic" sz="quarter" idx="23"/>
          </p:nvPr>
        </p:nvSpPr>
        <p:spPr>
          <a:xfrm>
            <a:off x="18135600" y="4470400"/>
            <a:ext cx="609600" cy="449179"/>
          </a:xfrm>
          <a:prstGeom prst="rect">
            <a:avLst/>
          </a:prstGeom>
        </p:spPr>
        <p:txBody>
          <a:bodyPr lIns="91439" tIns="45719" rIns="91439" bIns="45719" anchor="t">
            <a:noAutofit/>
          </a:bodyPr>
          <a:lstStyle/>
          <a:p>
            <a:pPr/>
          </a:p>
        </p:txBody>
      </p:sp>
      <p:sp>
        <p:nvSpPr>
          <p:cNvPr id="684" name="code-repo.pdf"/>
          <p:cNvSpPr/>
          <p:nvPr>
            <p:ph type="pic" sz="quarter" idx="24"/>
          </p:nvPr>
        </p:nvSpPr>
        <p:spPr>
          <a:xfrm>
            <a:off x="12674600" y="4381500"/>
            <a:ext cx="609600" cy="541848"/>
          </a:xfrm>
          <a:prstGeom prst="rect">
            <a:avLst/>
          </a:prstGeom>
        </p:spPr>
        <p:txBody>
          <a:bodyPr lIns="91439" tIns="45719" rIns="91439" bIns="45719" anchor="t">
            <a:noAutofit/>
          </a:bodyPr>
          <a:lstStyle/>
          <a:p>
            <a:pPr/>
          </a:p>
        </p:txBody>
      </p:sp>
      <p:sp>
        <p:nvSpPr>
          <p:cNvPr id="685" name="security-shield check.pdf"/>
          <p:cNvSpPr/>
          <p:nvPr>
            <p:ph type="pic" sz="quarter" idx="25"/>
          </p:nvPr>
        </p:nvSpPr>
        <p:spPr>
          <a:xfrm>
            <a:off x="12700000" y="8851900"/>
            <a:ext cx="508000" cy="609600"/>
          </a:xfrm>
          <a:prstGeom prst="rect">
            <a:avLst/>
          </a:prstGeom>
        </p:spPr>
        <p:txBody>
          <a:bodyPr lIns="91439" tIns="45719" rIns="91439" bIns="45719" anchor="t">
            <a:noAutofit/>
          </a:bodyPr>
          <a:lstStyle/>
          <a:p>
            <a:pPr/>
          </a:p>
        </p:txBody>
      </p:sp>
      <p:sp>
        <p:nvSpPr>
          <p:cNvPr id="686" name="organize-expand.pdf"/>
          <p:cNvSpPr/>
          <p:nvPr>
            <p:ph type="pic" sz="quarter" idx="26"/>
          </p:nvPr>
        </p:nvSpPr>
        <p:spPr>
          <a:xfrm>
            <a:off x="7302500" y="4318000"/>
            <a:ext cx="609600" cy="609600"/>
          </a:xfrm>
          <a:prstGeom prst="rect">
            <a:avLst/>
          </a:prstGeom>
        </p:spPr>
        <p:txBody>
          <a:bodyPr lIns="91439" tIns="45719" rIns="91439" bIns="45719" anchor="t">
            <a:noAutofit/>
          </a:bodyPr>
          <a:lstStyle/>
          <a:p>
            <a:pPr/>
          </a:p>
        </p:txBody>
      </p:sp>
      <p:sp>
        <p:nvSpPr>
          <p:cNvPr id="687" name="chart-bar.pdf"/>
          <p:cNvSpPr/>
          <p:nvPr>
            <p:ph type="pic" sz="quarter" idx="27"/>
          </p:nvPr>
        </p:nvSpPr>
        <p:spPr>
          <a:xfrm>
            <a:off x="18135600" y="8928100"/>
            <a:ext cx="609600" cy="535094"/>
          </a:xfrm>
          <a:prstGeom prst="rect">
            <a:avLst/>
          </a:prstGeom>
        </p:spPr>
        <p:txBody>
          <a:bodyPr lIns="91439" tIns="45719" rIns="91439" bIns="45719" anchor="t">
            <a:noAutofit/>
          </a:bodyPr>
          <a:lstStyle/>
          <a:p>
            <a:pPr/>
          </a:p>
        </p:txBody>
      </p:sp>
      <p:sp>
        <p:nvSpPr>
          <p:cNvPr id="688" name="content-bag.pdf"/>
          <p:cNvSpPr/>
          <p:nvPr>
            <p:ph type="pic" sz="quarter" idx="28"/>
          </p:nvPr>
        </p:nvSpPr>
        <p:spPr>
          <a:xfrm>
            <a:off x="1879600" y="8928100"/>
            <a:ext cx="609600" cy="541799"/>
          </a:xfrm>
          <a:prstGeom prst="rect">
            <a:avLst/>
          </a:prstGeom>
        </p:spPr>
        <p:txBody>
          <a:bodyPr lIns="91439" tIns="45719" rIns="91439" bIns="45719" anchor="t">
            <a:noAutofit/>
          </a:bodyPr>
          <a:lstStyle/>
          <a:p>
            <a:pPr/>
          </a:p>
        </p:txBody>
      </p:sp>
      <p:sp>
        <p:nvSpPr>
          <p:cNvPr id="689" name="security-lock.pdf"/>
          <p:cNvSpPr/>
          <p:nvPr>
            <p:ph type="pic" sz="quarter" idx="29"/>
          </p:nvPr>
        </p:nvSpPr>
        <p:spPr>
          <a:xfrm>
            <a:off x="7239000" y="8851900"/>
            <a:ext cx="508000" cy="615820"/>
          </a:xfrm>
          <a:prstGeom prst="rect">
            <a:avLst/>
          </a:prstGeom>
        </p:spPr>
        <p:txBody>
          <a:bodyPr lIns="91439" tIns="45719" rIns="91439" bIns="45719" anchor="t">
            <a:noAutofit/>
          </a:bodyPr>
          <a:lstStyle/>
          <a:p>
            <a:pPr/>
          </a:p>
        </p:txBody>
      </p:sp>
      <p:sp>
        <p:nvSpPr>
          <p:cNvPr id="69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ocVersion_Sourced Point_White">
    <p:bg>
      <p:bgPr>
        <a:solidFill>
          <a:srgbClr val="FFFFFF"/>
        </a:solidFill>
      </p:bgPr>
    </p:bg>
    <p:spTree>
      <p:nvGrpSpPr>
        <p:cNvPr id="1" name=""/>
        <p:cNvGrpSpPr/>
        <p:nvPr/>
      </p:nvGrpSpPr>
      <p:grpSpPr>
        <a:xfrm>
          <a:off x="0" y="0"/>
          <a:ext cx="0" cy="0"/>
          <a:chOff x="0" y="0"/>
          <a:chExt cx="0" cy="0"/>
        </a:xfrm>
      </p:grpSpPr>
      <p:sp>
        <p:nvSpPr>
          <p:cNvPr id="692" name="Source Book, Source Author, Other Relevant Info"/>
          <p:cNvSpPr/>
          <p:nvPr>
            <p:ph type="body" sz="quarter" idx="13"/>
          </p:nvPr>
        </p:nvSpPr>
        <p:spPr>
          <a:xfrm>
            <a:off x="1701800" y="11807751"/>
            <a:ext cx="20828000" cy="838201"/>
          </a:xfrm>
          <a:prstGeom prst="rect">
            <a:avLst/>
          </a:prstGeom>
        </p:spPr>
        <p:txBody>
          <a:bodyPr anchor="t">
            <a:spAutoFit/>
          </a:bodyPr>
          <a:lstStyle>
            <a:lvl1pPr marL="0" indent="0" algn="l" defTabSz="825500">
              <a:spcBef>
                <a:spcPts val="0"/>
              </a:spcBef>
              <a:buSzTx/>
              <a:buNone/>
              <a:defRPr b="0" spc="-48" sz="4800">
                <a:solidFill>
                  <a:srgbClr val="0747A6"/>
                </a:solidFill>
              </a:defRPr>
            </a:lvl1pPr>
          </a:lstStyle>
          <a:p>
            <a:pPr/>
            <a:r>
              <a:t>Source Book, Source Author, Other Relevant Info</a:t>
            </a:r>
          </a:p>
        </p:txBody>
      </p:sp>
      <p:sp>
        <p:nvSpPr>
          <p:cNvPr id="693" name="This is a reference point slide for longer form text. This is part of the leave behind section because while we don’t want to see long bodies of text in presentations, we acknowledge that there is a need for longer form versions for when we design leave behind documents."/>
          <p:cNvSpPr/>
          <p:nvPr>
            <p:ph type="body" sz="half" idx="14"/>
          </p:nvPr>
        </p:nvSpPr>
        <p:spPr>
          <a:xfrm>
            <a:off x="1701800" y="1773745"/>
            <a:ext cx="20830385" cy="4673601"/>
          </a:xfrm>
          <a:prstGeom prst="rect">
            <a:avLst/>
          </a:prstGeom>
        </p:spPr>
        <p:txBody>
          <a:bodyPr anchor="t">
            <a:spAutoFit/>
          </a:bodyPr>
          <a:lstStyle>
            <a:lvl1pPr marL="0" indent="0" algn="l" defTabSz="825500">
              <a:spcBef>
                <a:spcPts val="0"/>
              </a:spcBef>
              <a:buSzTx/>
              <a:buNone/>
              <a:defRPr spc="-59" sz="6000">
                <a:solidFill>
                  <a:srgbClr val="0747A6"/>
                </a:solidFill>
              </a:defRPr>
            </a:lvl1pPr>
          </a:lstStyle>
          <a:p>
            <a:pPr/>
            <a:r>
              <a:t>This is a reference point slide for longer form text. This is part of the leave behind section because while we don’t want to see long bodies of text in presentations, we acknowledge that there is a need for longer form versions for when we design leave behind documents.</a:t>
            </a:r>
          </a:p>
        </p:txBody>
      </p:sp>
      <p:sp>
        <p:nvSpPr>
          <p:cNvPr id="694" name="Line"/>
          <p:cNvSpPr/>
          <p:nvPr/>
        </p:nvSpPr>
        <p:spPr>
          <a:xfrm>
            <a:off x="1775024" y="11261651"/>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69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ocVersion_Sourced Point_N900">
    <p:bg>
      <p:bgPr>
        <a:solidFill>
          <a:srgbClr val="091E42"/>
        </a:solidFill>
      </p:bgPr>
    </p:bg>
    <p:spTree>
      <p:nvGrpSpPr>
        <p:cNvPr id="1" name=""/>
        <p:cNvGrpSpPr/>
        <p:nvPr/>
      </p:nvGrpSpPr>
      <p:grpSpPr>
        <a:xfrm>
          <a:off x="0" y="0"/>
          <a:ext cx="0" cy="0"/>
          <a:chOff x="0" y="0"/>
          <a:chExt cx="0" cy="0"/>
        </a:xfrm>
      </p:grpSpPr>
      <p:sp>
        <p:nvSpPr>
          <p:cNvPr id="697" name="This is a reference point slide for longer form text. This is part of the leave behind section because while we don’t want to see long bodies of text in presentations, we acknowledge that there is a need for longer form versions for when we design leave behind documents."/>
          <p:cNvSpPr/>
          <p:nvPr>
            <p:ph type="body" sz="half" idx="13"/>
          </p:nvPr>
        </p:nvSpPr>
        <p:spPr>
          <a:xfrm>
            <a:off x="1701800" y="1778000"/>
            <a:ext cx="20830385" cy="4673600"/>
          </a:xfrm>
          <a:prstGeom prst="rect">
            <a:avLst/>
          </a:prstGeom>
        </p:spPr>
        <p:txBody>
          <a:bodyPr anchor="t">
            <a:spAutoFit/>
          </a:bodyPr>
          <a:lstStyle>
            <a:lvl1pPr marL="0" indent="0" algn="l" defTabSz="825500">
              <a:spcBef>
                <a:spcPts val="0"/>
              </a:spcBef>
              <a:buSzTx/>
              <a:buNone/>
              <a:defRPr spc="-59" sz="6000"/>
            </a:lvl1pPr>
          </a:lstStyle>
          <a:p>
            <a:pPr/>
            <a:r>
              <a:t>This is a reference point slide for longer form text. This is part of the leave behind section because while we don’t want to see long bodies of text in presentations, we acknowledge that there is a need for longer form versions for when we design leave behind documents.</a:t>
            </a:r>
          </a:p>
        </p:txBody>
      </p:sp>
      <p:sp>
        <p:nvSpPr>
          <p:cNvPr id="698" name="Line"/>
          <p:cNvSpPr/>
          <p:nvPr/>
        </p:nvSpPr>
        <p:spPr>
          <a:xfrm>
            <a:off x="1775024" y="11261651"/>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699" name="Source Book, Source Author, Other Relevant Info"/>
          <p:cNvSpPr/>
          <p:nvPr>
            <p:ph type="body" sz="quarter" idx="14"/>
          </p:nvPr>
        </p:nvSpPr>
        <p:spPr>
          <a:xfrm>
            <a:off x="1774411" y="11806039"/>
            <a:ext cx="20828001" cy="838201"/>
          </a:xfrm>
          <a:prstGeom prst="rect">
            <a:avLst/>
          </a:prstGeom>
        </p:spPr>
        <p:txBody>
          <a:bodyPr anchor="t">
            <a:spAutoFit/>
          </a:bodyPr>
          <a:lstStyle>
            <a:lvl1pPr marL="0" indent="0" algn="l" defTabSz="825500">
              <a:spcBef>
                <a:spcPts val="0"/>
              </a:spcBef>
              <a:buSzTx/>
              <a:buNone/>
              <a:defRPr b="0" spc="-48" sz="4800"/>
            </a:lvl1pPr>
          </a:lstStyle>
          <a:p>
            <a:pPr/>
            <a:r>
              <a:t>Source Book, Source Author, Other Relevant Info</a:t>
            </a:r>
          </a:p>
        </p:txBody>
      </p:sp>
      <p:sp>
        <p:nvSpPr>
          <p:cNvPr id="70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ocVersion_Quote_White">
    <p:bg>
      <p:bgPr>
        <a:solidFill>
          <a:srgbClr val="FFFFFF"/>
        </a:solidFill>
      </p:bgPr>
    </p:bg>
    <p:spTree>
      <p:nvGrpSpPr>
        <p:cNvPr id="1" name=""/>
        <p:cNvGrpSpPr/>
        <p:nvPr/>
      </p:nvGrpSpPr>
      <p:grpSpPr>
        <a:xfrm>
          <a:off x="0" y="0"/>
          <a:ext cx="0" cy="0"/>
          <a:chOff x="0" y="0"/>
          <a:chExt cx="0" cy="0"/>
        </a:xfrm>
      </p:grpSpPr>
      <p:sp>
        <p:nvSpPr>
          <p:cNvPr id="702" name="This is a quote slide for longer form text. This is part of the leave behind section because while we don’t want to see long bodies of text in presentations, we acknowledge that there is a need for longer form versions for when we design leave behind documents."/>
          <p:cNvSpPr/>
          <p:nvPr>
            <p:ph type="body" sz="half" idx="13"/>
          </p:nvPr>
        </p:nvSpPr>
        <p:spPr>
          <a:xfrm>
            <a:off x="1680256" y="3047385"/>
            <a:ext cx="20827999" cy="4673601"/>
          </a:xfrm>
          <a:prstGeom prst="rect">
            <a:avLst/>
          </a:prstGeom>
        </p:spPr>
        <p:txBody>
          <a:bodyPr anchor="t">
            <a:spAutoFit/>
          </a:bodyPr>
          <a:lstStyle>
            <a:lvl1pPr marL="0" indent="0" algn="l" defTabSz="825500">
              <a:spcBef>
                <a:spcPts val="0"/>
              </a:spcBef>
              <a:buSzTx/>
              <a:buNone/>
              <a:defRPr spc="-59" sz="6000">
                <a:solidFill>
                  <a:srgbClr val="0747A6"/>
                </a:solidFill>
              </a:defRPr>
            </a:lvl1pPr>
          </a:lstStyle>
          <a:p>
            <a:pPr/>
            <a:r>
              <a:t>This is a quote slide for longer form text. This is part of the leave behind section because while we don’t want to see long bodies of text in presentations, we acknowledge that there is a need for longer form versions for when we design leave behind documents.</a:t>
            </a:r>
          </a:p>
        </p:txBody>
      </p:sp>
      <p:sp>
        <p:nvSpPr>
          <p:cNvPr id="703" name="Author"/>
          <p:cNvSpPr/>
          <p:nvPr>
            <p:ph type="body" sz="quarter" idx="14"/>
          </p:nvPr>
        </p:nvSpPr>
        <p:spPr>
          <a:xfrm>
            <a:off x="1701800" y="11807751"/>
            <a:ext cx="20828000" cy="838201"/>
          </a:xfrm>
          <a:prstGeom prst="rect">
            <a:avLst/>
          </a:prstGeom>
        </p:spPr>
        <p:txBody>
          <a:bodyPr anchor="t">
            <a:spAutoFit/>
          </a:bodyPr>
          <a:lstStyle>
            <a:lvl1pPr marL="0" indent="0" algn="l" defTabSz="825500">
              <a:spcBef>
                <a:spcPts val="0"/>
              </a:spcBef>
              <a:buSzTx/>
              <a:buNone/>
              <a:defRPr cap="all" spc="144" sz="4800">
                <a:solidFill>
                  <a:srgbClr val="0747A6"/>
                </a:solidFill>
              </a:defRPr>
            </a:lvl1pPr>
          </a:lstStyle>
          <a:p>
            <a:pPr/>
            <a:r>
              <a:t>Author</a:t>
            </a:r>
          </a:p>
        </p:txBody>
      </p:sp>
      <p:sp>
        <p:nvSpPr>
          <p:cNvPr id="704" name="Line"/>
          <p:cNvSpPr/>
          <p:nvPr/>
        </p:nvSpPr>
        <p:spPr>
          <a:xfrm>
            <a:off x="1775024" y="11261651"/>
            <a:ext cx="2541599" cy="1"/>
          </a:xfrm>
          <a:prstGeom prst="line">
            <a:avLst/>
          </a:prstGeom>
          <a:ln w="101600">
            <a:solidFill>
              <a:schemeClr val="accent3"/>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pic>
        <p:nvPicPr>
          <p:cNvPr id="705" name="Image" descr="Image"/>
          <p:cNvPicPr>
            <a:picLocks noChangeAspect="1"/>
          </p:cNvPicPr>
          <p:nvPr/>
        </p:nvPicPr>
        <p:blipFill>
          <a:blip r:embed="rId2">
            <a:extLst/>
          </a:blip>
          <a:stretch>
            <a:fillRect/>
          </a:stretch>
        </p:blipFill>
        <p:spPr>
          <a:xfrm>
            <a:off x="1775024" y="978347"/>
            <a:ext cx="1823159" cy="1414940"/>
          </a:xfrm>
          <a:prstGeom prst="rect">
            <a:avLst/>
          </a:prstGeom>
          <a:ln w="12700">
            <a:miter lim="400000"/>
          </a:ln>
        </p:spPr>
      </p:pic>
      <p:sp>
        <p:nvSpPr>
          <p:cNvPr id="70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ocVersion_Quote_N900">
    <p:bg>
      <p:bgPr>
        <a:solidFill>
          <a:srgbClr val="091E42"/>
        </a:solidFill>
      </p:bgPr>
    </p:bg>
    <p:spTree>
      <p:nvGrpSpPr>
        <p:cNvPr id="1" name=""/>
        <p:cNvGrpSpPr/>
        <p:nvPr/>
      </p:nvGrpSpPr>
      <p:grpSpPr>
        <a:xfrm>
          <a:off x="0" y="0"/>
          <a:ext cx="0" cy="0"/>
          <a:chOff x="0" y="0"/>
          <a:chExt cx="0" cy="0"/>
        </a:xfrm>
      </p:grpSpPr>
      <p:sp>
        <p:nvSpPr>
          <p:cNvPr id="708" name="This is a quote slide for longer form text. This is part of the leave behind section because while we don’t want to see long bodies of text in presentations, we acknowledge that there is a need for longer form versions for when we design leave behind documents."/>
          <p:cNvSpPr/>
          <p:nvPr>
            <p:ph type="body" sz="half" idx="13"/>
          </p:nvPr>
        </p:nvSpPr>
        <p:spPr>
          <a:xfrm>
            <a:off x="1680256" y="3047385"/>
            <a:ext cx="20827999" cy="4673601"/>
          </a:xfrm>
          <a:prstGeom prst="rect">
            <a:avLst/>
          </a:prstGeom>
        </p:spPr>
        <p:txBody>
          <a:bodyPr anchor="t">
            <a:spAutoFit/>
          </a:bodyPr>
          <a:lstStyle>
            <a:lvl1pPr marL="0" indent="0" algn="l" defTabSz="825500">
              <a:spcBef>
                <a:spcPts val="0"/>
              </a:spcBef>
              <a:buSzTx/>
              <a:buNone/>
              <a:defRPr spc="-59" sz="6000"/>
            </a:lvl1pPr>
          </a:lstStyle>
          <a:p>
            <a:pPr/>
            <a:r>
              <a:t>This is a quote slide for longer form text. This is part of the leave behind section because while we don’t want to see long bodies of text in presentations, we acknowledge that there is a need for longer form versions for when we design leave behind documents.</a:t>
            </a:r>
          </a:p>
        </p:txBody>
      </p:sp>
      <p:sp>
        <p:nvSpPr>
          <p:cNvPr id="709" name="Author"/>
          <p:cNvSpPr/>
          <p:nvPr>
            <p:ph type="body" sz="quarter" idx="14"/>
          </p:nvPr>
        </p:nvSpPr>
        <p:spPr>
          <a:xfrm>
            <a:off x="1701800" y="11807751"/>
            <a:ext cx="20828000" cy="838201"/>
          </a:xfrm>
          <a:prstGeom prst="rect">
            <a:avLst/>
          </a:prstGeom>
        </p:spPr>
        <p:txBody>
          <a:bodyPr anchor="t">
            <a:spAutoFit/>
          </a:bodyPr>
          <a:lstStyle>
            <a:lvl1pPr marL="0" indent="0" algn="l" defTabSz="825500">
              <a:spcBef>
                <a:spcPts val="0"/>
              </a:spcBef>
              <a:buSzTx/>
              <a:buNone/>
              <a:defRPr cap="all" spc="144" sz="4800"/>
            </a:lvl1pPr>
          </a:lstStyle>
          <a:p>
            <a:pPr/>
            <a:r>
              <a:t>Author</a:t>
            </a:r>
          </a:p>
        </p:txBody>
      </p:sp>
      <p:sp>
        <p:nvSpPr>
          <p:cNvPr id="710" name="Line"/>
          <p:cNvSpPr/>
          <p:nvPr/>
        </p:nvSpPr>
        <p:spPr>
          <a:xfrm>
            <a:off x="1775024" y="11261651"/>
            <a:ext cx="2541599" cy="1"/>
          </a:xfrm>
          <a:prstGeom prst="line">
            <a:avLst/>
          </a:prstGeom>
          <a:ln w="101600">
            <a:solidFill>
              <a:schemeClr val="accent2"/>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pic>
        <p:nvPicPr>
          <p:cNvPr id="711" name="Image" descr="Image"/>
          <p:cNvPicPr>
            <a:picLocks noChangeAspect="1"/>
          </p:cNvPicPr>
          <p:nvPr/>
        </p:nvPicPr>
        <p:blipFill>
          <a:blip r:embed="rId2">
            <a:extLst/>
          </a:blip>
          <a:stretch>
            <a:fillRect/>
          </a:stretch>
        </p:blipFill>
        <p:spPr>
          <a:xfrm>
            <a:off x="1778000" y="977900"/>
            <a:ext cx="1828800" cy="1419319"/>
          </a:xfrm>
          <a:prstGeom prst="rect">
            <a:avLst/>
          </a:prstGeom>
          <a:ln w="12700">
            <a:miter lim="400000"/>
          </a:ln>
        </p:spPr>
      </p:pic>
      <p:sp>
        <p:nvSpPr>
          <p:cNvPr id="712"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tement with Supporting Text_White">
    <p:bg>
      <p:bgPr>
        <a:solidFill>
          <a:srgbClr val="FFFFFF"/>
        </a:solidFill>
      </p:bgPr>
    </p:bg>
    <p:spTree>
      <p:nvGrpSpPr>
        <p:cNvPr id="1" name=""/>
        <p:cNvGrpSpPr/>
        <p:nvPr/>
      </p:nvGrpSpPr>
      <p:grpSpPr>
        <a:xfrm>
          <a:off x="0" y="0"/>
          <a:ext cx="0" cy="0"/>
          <a:chOff x="0" y="0"/>
          <a:chExt cx="0" cy="0"/>
        </a:xfrm>
      </p:grpSpPr>
      <p:sp>
        <p:nvSpPr>
          <p:cNvPr id="714" name="Line"/>
          <p:cNvSpPr/>
          <p:nvPr>
            <p:ph type="body" sz="quarter" idx="13"/>
          </p:nvPr>
        </p:nvSpPr>
        <p:spPr>
          <a:xfrm>
            <a:off x="12763500" y="4649138"/>
            <a:ext cx="2540000" cy="1"/>
          </a:xfrm>
          <a:prstGeom prst="line">
            <a:avLst/>
          </a:prstGeom>
          <a:ln w="101600">
            <a:solidFill>
              <a:schemeClr val="accent3"/>
            </a:solidFill>
          </a:ln>
        </p:spPr>
        <p:txBody>
          <a:bodyPr>
            <a:noAutofit/>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715" name="Talking point…"/>
          <p:cNvSpPr/>
          <p:nvPr>
            <p:ph type="body" sz="quarter" idx="14"/>
          </p:nvPr>
        </p:nvSpPr>
        <p:spPr>
          <a:xfrm>
            <a:off x="12767044" y="1846063"/>
            <a:ext cx="9848643" cy="1562101"/>
          </a:xfrm>
          <a:prstGeom prst="rect">
            <a:avLst/>
          </a:prstGeom>
        </p:spPr>
        <p:txBody>
          <a:bodyPr anchor="t">
            <a:sp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Supporting info for talking point.</a:t>
            </a:r>
          </a:p>
        </p:txBody>
      </p:sp>
      <p:sp>
        <p:nvSpPr>
          <p:cNvPr id="716" name="Talking point…"/>
          <p:cNvSpPr/>
          <p:nvPr>
            <p:ph type="body" sz="quarter" idx="15"/>
          </p:nvPr>
        </p:nvSpPr>
        <p:spPr>
          <a:xfrm>
            <a:off x="12767044" y="5715649"/>
            <a:ext cx="9848642" cy="2108201"/>
          </a:xfrm>
          <a:prstGeom prst="rect">
            <a:avLst/>
          </a:prstGeom>
        </p:spPr>
        <p:txBody>
          <a:bodyPr anchor="t">
            <a:sp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Manage audience focus by reducing to 30% opacity. Use no more than two lines.</a:t>
            </a:r>
          </a:p>
        </p:txBody>
      </p:sp>
      <p:sp>
        <p:nvSpPr>
          <p:cNvPr id="717" name="Talking point…"/>
          <p:cNvSpPr/>
          <p:nvPr>
            <p:ph type="body" sz="quarter" idx="16"/>
          </p:nvPr>
        </p:nvSpPr>
        <p:spPr>
          <a:xfrm>
            <a:off x="12767044" y="9456342"/>
            <a:ext cx="9848643" cy="2108201"/>
          </a:xfrm>
          <a:prstGeom prst="rect">
            <a:avLst/>
          </a:prstGeom>
        </p:spPr>
        <p:txBody>
          <a:bodyPr anchor="t">
            <a:sp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Stay consistent with using the light or dark throughout the related big statement.</a:t>
            </a:r>
          </a:p>
        </p:txBody>
      </p:sp>
      <p:sp>
        <p:nvSpPr>
          <p:cNvPr id="718" name="Big statement with support"/>
          <p:cNvSpPr/>
          <p:nvPr>
            <p:ph type="body" sz="quarter" idx="17"/>
          </p:nvPr>
        </p:nvSpPr>
        <p:spPr>
          <a:xfrm>
            <a:off x="1777999" y="1612900"/>
            <a:ext cx="9146185" cy="5588001"/>
          </a:xfrm>
          <a:prstGeom prst="rect">
            <a:avLst/>
          </a:prstGeom>
        </p:spPr>
        <p:txBody>
          <a:bodyPr anchor="t">
            <a:spAutoFit/>
          </a:bodyPr>
          <a:lstStyle>
            <a:lvl1pPr marL="0" indent="0" algn="l" defTabSz="825500">
              <a:spcBef>
                <a:spcPts val="0"/>
              </a:spcBef>
              <a:buSzTx/>
              <a:buNone/>
              <a:defRPr spc="-119" sz="12000">
                <a:solidFill>
                  <a:srgbClr val="0747A6"/>
                </a:solidFill>
              </a:defRPr>
            </a:lvl1pPr>
          </a:lstStyle>
          <a:p>
            <a:pPr/>
            <a:r>
              <a:t>Big statement with support</a:t>
            </a:r>
          </a:p>
        </p:txBody>
      </p:sp>
      <p:sp>
        <p:nvSpPr>
          <p:cNvPr id="71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Stat">
    <p:spTree>
      <p:nvGrpSpPr>
        <p:cNvPr id="1" name=""/>
        <p:cNvGrpSpPr/>
        <p:nvPr/>
      </p:nvGrpSpPr>
      <p:grpSpPr>
        <a:xfrm>
          <a:off x="0" y="0"/>
          <a:ext cx="0" cy="0"/>
          <a:chOff x="0" y="0"/>
          <a:chExt cx="0" cy="0"/>
        </a:xfrm>
      </p:grpSpPr>
      <p:sp>
        <p:nvSpPr>
          <p:cNvPr id="47" name="2659"/>
          <p:cNvSpPr/>
          <p:nvPr>
            <p:ph type="body" idx="13"/>
          </p:nvPr>
        </p:nvSpPr>
        <p:spPr>
          <a:xfrm>
            <a:off x="1778000" y="2100610"/>
            <a:ext cx="20828000" cy="7620001"/>
          </a:xfrm>
          <a:prstGeom prst="rect">
            <a:avLst/>
          </a:prstGeom>
        </p:spPr>
        <p:txBody>
          <a:bodyPr lIns="0" tIns="0" rIns="0" bIns="0" anchor="t">
            <a:spAutoFit/>
          </a:bodyPr>
          <a:lstStyle>
            <a:lvl1pPr marL="0" indent="0">
              <a:spcBef>
                <a:spcPts val="0"/>
              </a:spcBef>
              <a:buSzTx/>
              <a:buNone/>
            </a:lvl1pPr>
          </a:lstStyle>
          <a:p>
            <a:pPr/>
            <a:r>
              <a:t>2659</a:t>
            </a:r>
          </a:p>
        </p:txBody>
      </p:sp>
      <p:sp>
        <p:nvSpPr>
          <p:cNvPr id="48" name="super awesome things"/>
          <p:cNvSpPr/>
          <p:nvPr>
            <p:ph type="body" sz="quarter" idx="14"/>
          </p:nvPr>
        </p:nvSpPr>
        <p:spPr>
          <a:xfrm>
            <a:off x="1778000" y="11045677"/>
            <a:ext cx="20828000" cy="1057276"/>
          </a:xfrm>
          <a:prstGeom prst="rect">
            <a:avLst/>
          </a:prstGeom>
        </p:spPr>
        <p:txBody>
          <a:bodyPr lIns="71437" tIns="71437" rIns="71437" bIns="71437" anchor="t">
            <a:spAutoFit/>
          </a:bodyPr>
          <a:lstStyle>
            <a:lvl1pPr marL="0" indent="0" defTabSz="825500">
              <a:spcBef>
                <a:spcPts val="0"/>
              </a:spcBef>
              <a:buSzTx/>
              <a:buNone/>
              <a:defRPr spc="-59" sz="6000"/>
            </a:lvl1pPr>
          </a:lstStyle>
          <a:p>
            <a:pPr/>
            <a:r>
              <a:t>super awesome things</a:t>
            </a:r>
          </a:p>
        </p:txBody>
      </p:sp>
      <p:sp>
        <p:nvSpPr>
          <p:cNvPr id="49"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veBehind_One Text Box">
    <p:bg>
      <p:bgPr>
        <a:solidFill>
          <a:srgbClr val="FFFFFF"/>
        </a:solidFill>
      </p:bgPr>
    </p:bg>
    <p:spTree>
      <p:nvGrpSpPr>
        <p:cNvPr id="1" name=""/>
        <p:cNvGrpSpPr/>
        <p:nvPr/>
      </p:nvGrpSpPr>
      <p:grpSpPr>
        <a:xfrm>
          <a:off x="0" y="0"/>
          <a:ext cx="0" cy="0"/>
          <a:chOff x="0" y="0"/>
          <a:chExt cx="0" cy="0"/>
        </a:xfrm>
      </p:grpSpPr>
      <p:sp>
        <p:nvSpPr>
          <p:cNvPr id="721" name="Bob Ross ipsum. The shadows are just like the highlights, but we're going in the opposite direction. Put your feelings into it, your heart, it's your world. Paint anything you want on the canvas. Create your own world. Happy painting, God bless. We don't make mistakes we just have happy little accidents. Let's do that again.…"/>
          <p:cNvSpPr/>
          <p:nvPr>
            <p:ph type="body" idx="13"/>
          </p:nvPr>
        </p:nvSpPr>
        <p:spPr>
          <a:xfrm>
            <a:off x="1774521" y="3552736"/>
            <a:ext cx="18542001" cy="7518401"/>
          </a:xfrm>
          <a:prstGeom prst="rect">
            <a:avLst/>
          </a:prstGeom>
        </p:spPr>
        <p:txBody>
          <a:bodyPr anchor="t">
            <a:spAutoFit/>
          </a:bodyPr>
          <a:lstStyle/>
          <a:p>
            <a:pPr marL="0" indent="0" algn="l" defTabSz="825500">
              <a:spcBef>
                <a:spcPts val="2500"/>
              </a:spcBef>
              <a:buSzTx/>
              <a:buNone/>
              <a:defRPr b="0" spc="-28" sz="2800">
                <a:solidFill>
                  <a:srgbClr val="091E42"/>
                </a:solidFill>
              </a:defRPr>
            </a:pPr>
            <a:r>
              <a:t>Bob Ross ipsum. The shadows are just like the highlights, but we're going in the opposite direction. Put your feelings into it, your heart, it's your world. Paint anything you want on the canvas. Create your own world. Happy painting, God bless. We don't make mistakes we just have happy little accidents. Let's do that again.</a:t>
            </a:r>
          </a:p>
          <a:p>
            <a:pPr marL="0" indent="0" algn="l" defTabSz="825500">
              <a:spcBef>
                <a:spcPts val="2500"/>
              </a:spcBef>
              <a:buSzTx/>
              <a:buNone/>
              <a:defRPr b="0" spc="-28" sz="2800">
                <a:solidFill>
                  <a:srgbClr val="091E42"/>
                </a:solidFill>
              </a:defRPr>
            </a:pPr>
            <a:r>
              <a:t>Have fun with it. Maybe there's a happy little Evergreen that lives here. I'm gonna start with a little Alizarin crimson and a touch of Prussian blue Get away from those little Christmas tree things we used to make in school.</a:t>
            </a:r>
          </a:p>
          <a:p>
            <a:pPr marL="0" indent="0" algn="l" defTabSz="825500">
              <a:spcBef>
                <a:spcPts val="2500"/>
              </a:spcBef>
              <a:buSzTx/>
              <a:buNone/>
              <a:defRPr spc="-59" sz="6000">
                <a:solidFill>
                  <a:srgbClr val="253858"/>
                </a:solidFill>
              </a:defRPr>
            </a:pPr>
            <a:r>
              <a:t>We all need friends. Everybody’s different. Trees are different. Let them all be individuals.</a:t>
            </a:r>
          </a:p>
          <a:p>
            <a:pPr marL="0" indent="0" algn="l" defTabSz="825500">
              <a:spcBef>
                <a:spcPts val="2500"/>
              </a:spcBef>
              <a:buSzTx/>
              <a:buNone/>
              <a:defRPr b="0" spc="-28" sz="2800">
                <a:solidFill>
                  <a:srgbClr val="091E42"/>
                </a:solidFill>
              </a:defRPr>
            </a:pPr>
            <a:r>
              <a:t>Work on one thing at a time. Don't get carried away - we have plenty of time. You can't make a mistake. Anything that happens you can learn to use - and make something beautiful out of it.</a:t>
            </a:r>
          </a:p>
          <a:p>
            <a:pPr marL="0" indent="0" algn="l" defTabSz="825500">
              <a:spcBef>
                <a:spcPts val="2500"/>
              </a:spcBef>
              <a:buSzTx/>
              <a:buNone/>
              <a:defRPr b="0" spc="-28" sz="2800">
                <a:solidFill>
                  <a:srgbClr val="091E42"/>
                </a:solidFill>
              </a:defRPr>
            </a:pPr>
            <a:r>
              <a:t>Be brave. Use absolutely no pressure. Just like an angel's wing. There's nothing wrong with having a tree as a friend. Don't forget to tell these special people in your life just how special they are to you. If you don't like it - change it. It's your world. A happy cloud.</a:t>
            </a:r>
          </a:p>
        </p:txBody>
      </p:sp>
      <p:sp>
        <p:nvSpPr>
          <p:cNvPr id="722" name="Line"/>
          <p:cNvSpPr/>
          <p:nvPr/>
        </p:nvSpPr>
        <p:spPr>
          <a:xfrm>
            <a:off x="1775024" y="2544916"/>
            <a:ext cx="2541599" cy="1"/>
          </a:xfrm>
          <a:prstGeom prst="line">
            <a:avLst/>
          </a:prstGeom>
          <a:ln w="101600">
            <a:solidFill>
              <a:srgbClr val="FFA927"/>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723" name="Section Title / Page title"/>
          <p:cNvSpPr/>
          <p:nvPr>
            <p:ph type="body" sz="quarter" idx="14"/>
          </p:nvPr>
        </p:nvSpPr>
        <p:spPr>
          <a:xfrm>
            <a:off x="1774411" y="1010437"/>
            <a:ext cx="6985001" cy="838201"/>
          </a:xfrm>
          <a:prstGeom prst="rect">
            <a:avLst/>
          </a:prstGeom>
        </p:spPr>
        <p:txBody>
          <a:bodyPr anchor="t">
            <a:spAutoFit/>
          </a:bodyPr>
          <a:lstStyle/>
          <a:p>
            <a:pPr marL="0" indent="0" algn="l" defTabSz="825500">
              <a:spcBef>
                <a:spcPts val="0"/>
              </a:spcBef>
              <a:buSzTx/>
              <a:buNone/>
              <a:defRPr b="0" spc="-48" sz="4800">
                <a:solidFill>
                  <a:srgbClr val="0747A6"/>
                </a:solidFill>
              </a:defRPr>
            </a:pPr>
            <a:r>
              <a:t>Section Title / </a:t>
            </a:r>
            <a:r>
              <a:rPr b="1"/>
              <a:t>Page title</a:t>
            </a:r>
          </a:p>
        </p:txBody>
      </p:sp>
      <p:sp>
        <p:nvSpPr>
          <p:cNvPr id="724"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veBehind_2 Text Boxes">
    <p:bg>
      <p:bgPr>
        <a:solidFill>
          <a:srgbClr val="FFFFFF"/>
        </a:solidFill>
      </p:bgPr>
    </p:bg>
    <p:spTree>
      <p:nvGrpSpPr>
        <p:cNvPr id="1" name=""/>
        <p:cNvGrpSpPr/>
        <p:nvPr/>
      </p:nvGrpSpPr>
      <p:grpSpPr>
        <a:xfrm>
          <a:off x="0" y="0"/>
          <a:ext cx="0" cy="0"/>
          <a:chOff x="0" y="0"/>
          <a:chExt cx="0" cy="0"/>
        </a:xfrm>
      </p:grpSpPr>
      <p:sp>
        <p:nvSpPr>
          <p:cNvPr id="726" name="Bob Ross ipsum. The shadows are just like the highlights, but we're going in the opposite direction. Put your feelings into it, your heart, it's your world. Paint anything you want on the canvas.…"/>
          <p:cNvSpPr/>
          <p:nvPr>
            <p:ph type="body" sz="half" idx="13"/>
          </p:nvPr>
        </p:nvSpPr>
        <p:spPr>
          <a:xfrm>
            <a:off x="1781014" y="3556000"/>
            <a:ext cx="9143170" cy="7521575"/>
          </a:xfrm>
          <a:prstGeom prst="rect">
            <a:avLst/>
          </a:prstGeom>
        </p:spPr>
        <p:txBody>
          <a:bodyPr lIns="71437" tIns="71437" rIns="71437" bIns="71437" anchor="t">
            <a:spAutoFit/>
          </a:bodyPr>
          <a:lstStyle/>
          <a:p>
            <a:pPr marL="0" indent="0" algn="l" defTabSz="825500">
              <a:spcBef>
                <a:spcPts val="2500"/>
              </a:spcBef>
              <a:buSzTx/>
              <a:buNone/>
              <a:defRPr b="0" spc="-36" sz="3600">
                <a:solidFill>
                  <a:srgbClr val="091E42"/>
                </a:solidFill>
              </a:defRPr>
            </a:pPr>
            <a:r>
              <a:t>Bob Ross ipsum. The shadows are just like the highlights, but we're going in the opposite direction. Put your feelings into it, your heart, it's your world. Paint anything you want on the canvas. </a:t>
            </a:r>
          </a:p>
          <a:p>
            <a:pPr marL="0" indent="0" algn="l" defTabSz="825500">
              <a:spcBef>
                <a:spcPts val="2500"/>
              </a:spcBef>
              <a:buSzTx/>
              <a:buNone/>
              <a:defRPr spc="-48" sz="4800">
                <a:solidFill>
                  <a:srgbClr val="253858"/>
                </a:solidFill>
              </a:defRPr>
            </a:pPr>
            <a:r>
              <a:t>Create your own world.</a:t>
            </a:r>
          </a:p>
          <a:p>
            <a:pPr marL="0" indent="0" algn="l" defTabSz="825500">
              <a:spcBef>
                <a:spcPts val="2500"/>
              </a:spcBef>
              <a:buSzTx/>
              <a:buNone/>
              <a:defRPr b="0" spc="-36" sz="3600">
                <a:solidFill>
                  <a:srgbClr val="091E42"/>
                </a:solidFill>
              </a:defRPr>
            </a:pPr>
            <a:r>
              <a:t>Even trees need a friend. We all need friends. Everybody's different. Trees are different. Let them all be individuals. Work on one thing at a time. Don't get carried away - we have plenty of time. You can't make a mistake.</a:t>
            </a:r>
          </a:p>
        </p:txBody>
      </p:sp>
      <p:sp>
        <p:nvSpPr>
          <p:cNvPr id="727" name="Bob Ross ipsum. Have fun with it. Maybe there's a happy little Evergreen that lives here. I'm gonna start with a little Alizarin crimson and a touch of Prussian blue.…"/>
          <p:cNvSpPr/>
          <p:nvPr>
            <p:ph type="body" sz="quarter" idx="14"/>
          </p:nvPr>
        </p:nvSpPr>
        <p:spPr>
          <a:xfrm>
            <a:off x="12700853" y="3556000"/>
            <a:ext cx="9143169" cy="7165975"/>
          </a:xfrm>
          <a:prstGeom prst="rect">
            <a:avLst/>
          </a:prstGeom>
        </p:spPr>
        <p:txBody>
          <a:bodyPr lIns="71437" tIns="71437" rIns="71437" bIns="71437" anchor="t">
            <a:spAutoFit/>
          </a:bodyPr>
          <a:lstStyle/>
          <a:p>
            <a:pPr marL="0" indent="0" algn="l" defTabSz="825500">
              <a:spcBef>
                <a:spcPts val="2500"/>
              </a:spcBef>
              <a:buSzTx/>
              <a:buNone/>
              <a:defRPr b="0" spc="-36" sz="3600">
                <a:solidFill>
                  <a:srgbClr val="091E42"/>
                </a:solidFill>
              </a:defRPr>
            </a:pPr>
            <a:r>
              <a:t>Bob Ross ipsum. Have fun with it. Maybe there's a happy little Evergreen that lives here. I'm gonna start with a little Alizarin crimson and a touch of Prussian blue.</a:t>
            </a:r>
          </a:p>
          <a:p>
            <a:pPr marL="0" indent="0" algn="l" defTabSz="825500">
              <a:spcBef>
                <a:spcPts val="2500"/>
              </a:spcBef>
              <a:buSzTx/>
              <a:buNone/>
              <a:defRPr b="0" spc="-36" sz="3600">
                <a:solidFill>
                  <a:srgbClr val="091E42"/>
                </a:solidFill>
              </a:defRPr>
            </a:pPr>
            <a:r>
              <a:t>Be brave. Use absolutely no pressure. Just like an angel's wing. There's nothing wrong with having a tree as a friend. Don't forget to tell these special people in your life just how special they are to you.</a:t>
            </a:r>
          </a:p>
          <a:p>
            <a:pPr marL="0" indent="0" algn="l" defTabSz="825500">
              <a:spcBef>
                <a:spcPts val="2500"/>
              </a:spcBef>
              <a:buSzTx/>
              <a:buNone/>
              <a:defRPr b="0" spc="-36" sz="3600">
                <a:solidFill>
                  <a:srgbClr val="091E42"/>
                </a:solidFill>
              </a:defRPr>
            </a:pPr>
            <a:r>
              <a:rPr b="1" spc="-48" sz="4800">
                <a:solidFill>
                  <a:srgbClr val="31496B"/>
                </a:solidFill>
              </a:rPr>
              <a:t>If you don’t like it – change it. It’s your world.</a:t>
            </a:r>
          </a:p>
        </p:txBody>
      </p:sp>
      <p:sp>
        <p:nvSpPr>
          <p:cNvPr id="728" name="Line"/>
          <p:cNvSpPr/>
          <p:nvPr/>
        </p:nvSpPr>
        <p:spPr>
          <a:xfrm>
            <a:off x="1775024" y="2544916"/>
            <a:ext cx="2541599" cy="1"/>
          </a:xfrm>
          <a:prstGeom prst="line">
            <a:avLst/>
          </a:prstGeom>
          <a:ln w="101600">
            <a:solidFill>
              <a:srgbClr val="FFA927"/>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729" name="Section Title / Page title"/>
          <p:cNvSpPr/>
          <p:nvPr>
            <p:ph type="body" sz="quarter" idx="15"/>
          </p:nvPr>
        </p:nvSpPr>
        <p:spPr>
          <a:xfrm>
            <a:off x="1774411" y="1010437"/>
            <a:ext cx="6985001" cy="838201"/>
          </a:xfrm>
          <a:prstGeom prst="rect">
            <a:avLst/>
          </a:prstGeom>
        </p:spPr>
        <p:txBody>
          <a:bodyPr anchor="t">
            <a:spAutoFit/>
          </a:bodyPr>
          <a:lstStyle/>
          <a:p>
            <a:pPr marL="0" indent="0" algn="l" defTabSz="825500">
              <a:spcBef>
                <a:spcPts val="0"/>
              </a:spcBef>
              <a:buSzTx/>
              <a:buNone/>
              <a:defRPr b="0" spc="-48" sz="4800">
                <a:solidFill>
                  <a:srgbClr val="0747A6"/>
                </a:solidFill>
              </a:defRPr>
            </a:pPr>
            <a:r>
              <a:t>Section Title / </a:t>
            </a:r>
            <a:r>
              <a:rPr b="1"/>
              <a:t>Page title</a:t>
            </a:r>
          </a:p>
        </p:txBody>
      </p:sp>
      <p:sp>
        <p:nvSpPr>
          <p:cNvPr id="730"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veBehind_2 Text Boxes with Headers">
    <p:bg>
      <p:bgPr>
        <a:solidFill>
          <a:srgbClr val="FFFFFF"/>
        </a:solidFill>
      </p:bgPr>
    </p:bg>
    <p:spTree>
      <p:nvGrpSpPr>
        <p:cNvPr id="1" name=""/>
        <p:cNvGrpSpPr/>
        <p:nvPr/>
      </p:nvGrpSpPr>
      <p:grpSpPr>
        <a:xfrm>
          <a:off x="0" y="0"/>
          <a:ext cx="0" cy="0"/>
          <a:chOff x="0" y="0"/>
          <a:chExt cx="0" cy="0"/>
        </a:xfrm>
      </p:grpSpPr>
      <p:sp>
        <p:nvSpPr>
          <p:cNvPr id="732" name="Because sometimes the overview talking point is super long…"/>
          <p:cNvSpPr/>
          <p:nvPr>
            <p:ph type="body" sz="quarter" idx="13"/>
          </p:nvPr>
        </p:nvSpPr>
        <p:spPr>
          <a:xfrm>
            <a:off x="1774411" y="3556000"/>
            <a:ext cx="9322588" cy="6451600"/>
          </a:xfrm>
          <a:prstGeom prst="rect">
            <a:avLst/>
          </a:prstGeom>
        </p:spPr>
        <p:txBody>
          <a:bodyPr anchor="t">
            <a:spAutoFit/>
          </a:bodyPr>
          <a:lstStyle/>
          <a:p>
            <a:pPr marL="0" indent="0" algn="l" defTabSz="825500">
              <a:spcBef>
                <a:spcPts val="1500"/>
              </a:spcBef>
              <a:buSzTx/>
              <a:buNone/>
              <a:defRPr spc="-48" sz="4800">
                <a:solidFill>
                  <a:srgbClr val="253858"/>
                </a:solidFill>
              </a:defRPr>
            </a:pPr>
            <a:r>
              <a:t>Because sometimes the overview talking point is super long</a:t>
            </a:r>
          </a:p>
          <a:p>
            <a:pPr marL="0" indent="0" algn="l" defTabSz="825500">
              <a:spcBef>
                <a:spcPts val="2500"/>
              </a:spcBef>
              <a:buSzTx/>
              <a:buNone/>
              <a:defRPr b="0" spc="-36" sz="3600">
                <a:solidFill>
                  <a:srgbClr val="091E42"/>
                </a:solidFill>
              </a:defRPr>
            </a:pPr>
            <a:r>
              <a:t>Bob Ross ipsum. The shadows are just like the highlights, but we're going in the opposite direction. Put your feelings into it, your heart, it's your world. Paint anything you want on the canvas. Create your own world. </a:t>
            </a:r>
          </a:p>
          <a:p>
            <a:pPr marL="0" indent="0" algn="l" defTabSz="825500">
              <a:spcBef>
                <a:spcPts val="2500"/>
              </a:spcBef>
              <a:buSzTx/>
              <a:buNone/>
              <a:defRPr b="0" spc="-36" sz="3600">
                <a:solidFill>
                  <a:srgbClr val="091E42"/>
                </a:solidFill>
              </a:defRPr>
            </a:pPr>
            <a:r>
              <a:t>Happy painting, God bless. We don't make mistakes we just have happy little accidents. Let's do that again.</a:t>
            </a:r>
          </a:p>
        </p:txBody>
      </p:sp>
      <p:sp>
        <p:nvSpPr>
          <p:cNvPr id="733" name="Section Title / Page title"/>
          <p:cNvSpPr/>
          <p:nvPr>
            <p:ph type="body" sz="quarter" idx="14"/>
          </p:nvPr>
        </p:nvSpPr>
        <p:spPr>
          <a:xfrm>
            <a:off x="1774411" y="1010437"/>
            <a:ext cx="6985001" cy="838201"/>
          </a:xfrm>
          <a:prstGeom prst="rect">
            <a:avLst/>
          </a:prstGeom>
        </p:spPr>
        <p:txBody>
          <a:bodyPr anchor="t">
            <a:spAutoFit/>
          </a:bodyPr>
          <a:lstStyle/>
          <a:p>
            <a:pPr marL="0" indent="0" algn="l" defTabSz="825500">
              <a:spcBef>
                <a:spcPts val="0"/>
              </a:spcBef>
              <a:buSzTx/>
              <a:buNone/>
              <a:defRPr b="0" spc="-48" sz="4800">
                <a:solidFill>
                  <a:srgbClr val="0747A6"/>
                </a:solidFill>
              </a:defRPr>
            </a:pPr>
            <a:r>
              <a:t>Section Title / </a:t>
            </a:r>
            <a:r>
              <a:rPr b="1"/>
              <a:t>Page title</a:t>
            </a:r>
          </a:p>
        </p:txBody>
      </p:sp>
      <p:sp>
        <p:nvSpPr>
          <p:cNvPr id="734" name="Line"/>
          <p:cNvSpPr/>
          <p:nvPr/>
        </p:nvSpPr>
        <p:spPr>
          <a:xfrm>
            <a:off x="1775024" y="2544916"/>
            <a:ext cx="2541599" cy="1"/>
          </a:xfrm>
          <a:prstGeom prst="line">
            <a:avLst/>
          </a:prstGeom>
          <a:ln w="101600">
            <a:solidFill>
              <a:srgbClr val="FFA927"/>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735" name="Because sometimes the overview talking point is super long…"/>
          <p:cNvSpPr/>
          <p:nvPr>
            <p:ph type="body" sz="quarter" idx="15"/>
          </p:nvPr>
        </p:nvSpPr>
        <p:spPr>
          <a:xfrm>
            <a:off x="12702485" y="3556000"/>
            <a:ext cx="9322588" cy="6451600"/>
          </a:xfrm>
          <a:prstGeom prst="rect">
            <a:avLst/>
          </a:prstGeom>
        </p:spPr>
        <p:txBody>
          <a:bodyPr anchor="t">
            <a:spAutoFit/>
          </a:bodyPr>
          <a:lstStyle/>
          <a:p>
            <a:pPr marL="0" indent="0" algn="l" defTabSz="825500">
              <a:spcBef>
                <a:spcPts val="1500"/>
              </a:spcBef>
              <a:buSzTx/>
              <a:buNone/>
              <a:defRPr spc="-48" sz="4800">
                <a:solidFill>
                  <a:srgbClr val="253858"/>
                </a:solidFill>
              </a:defRPr>
            </a:pPr>
            <a:r>
              <a:t>Because sometimes the overview talking point is super long</a:t>
            </a:r>
          </a:p>
          <a:p>
            <a:pPr marL="0" indent="0" algn="l" defTabSz="825500">
              <a:spcBef>
                <a:spcPts val="2500"/>
              </a:spcBef>
              <a:buSzTx/>
              <a:buNone/>
              <a:defRPr b="0" spc="-36" sz="3600">
                <a:solidFill>
                  <a:srgbClr val="091E42"/>
                </a:solidFill>
              </a:defRPr>
            </a:pPr>
            <a:r>
              <a:t>Bob Ross ipsum. Even trees need a friend. We all need friends. Everybody's different. </a:t>
            </a:r>
          </a:p>
          <a:p>
            <a:pPr marL="0" indent="0" algn="l" defTabSz="825500">
              <a:spcBef>
                <a:spcPts val="2500"/>
              </a:spcBef>
              <a:buSzTx/>
              <a:buNone/>
              <a:defRPr b="0" spc="-36" sz="3600">
                <a:solidFill>
                  <a:srgbClr val="091E42"/>
                </a:solidFill>
              </a:defRPr>
            </a:pPr>
            <a:r>
              <a:t>Trees are different. Let them all be individuals. Work on one thing at a time. Don't get carried away - we have plenty of time. You can't make a mistake. Anything that happens you can learn to use - and make something beautiful out of it.</a:t>
            </a:r>
          </a:p>
        </p:txBody>
      </p:sp>
      <p:sp>
        <p:nvSpPr>
          <p:cNvPr id="736"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veBehind_Grey Box Text with Supporting Text">
    <p:bg>
      <p:bgPr>
        <a:solidFill>
          <a:srgbClr val="FFFFFF"/>
        </a:solidFill>
      </p:bgPr>
    </p:bg>
    <p:spTree>
      <p:nvGrpSpPr>
        <p:cNvPr id="1" name=""/>
        <p:cNvGrpSpPr/>
        <p:nvPr/>
      </p:nvGrpSpPr>
      <p:grpSpPr>
        <a:xfrm>
          <a:off x="0" y="0"/>
          <a:ext cx="0" cy="0"/>
          <a:chOff x="0" y="0"/>
          <a:chExt cx="0" cy="0"/>
        </a:xfrm>
      </p:grpSpPr>
      <p:sp>
        <p:nvSpPr>
          <p:cNvPr id="738" name="Section Title / Page title"/>
          <p:cNvSpPr/>
          <p:nvPr>
            <p:ph type="body" sz="quarter" idx="13"/>
          </p:nvPr>
        </p:nvSpPr>
        <p:spPr>
          <a:xfrm>
            <a:off x="1774411" y="1010437"/>
            <a:ext cx="6985001" cy="838201"/>
          </a:xfrm>
          <a:prstGeom prst="rect">
            <a:avLst/>
          </a:prstGeom>
        </p:spPr>
        <p:txBody>
          <a:bodyPr anchor="t">
            <a:spAutoFit/>
          </a:bodyPr>
          <a:lstStyle/>
          <a:p>
            <a:pPr marL="0" indent="0" algn="l" defTabSz="825500">
              <a:spcBef>
                <a:spcPts val="0"/>
              </a:spcBef>
              <a:buSzTx/>
              <a:buNone/>
              <a:defRPr b="0" spc="-48" sz="4800">
                <a:solidFill>
                  <a:srgbClr val="0747A6"/>
                </a:solidFill>
              </a:defRPr>
            </a:pPr>
            <a:r>
              <a:t>Section Title / </a:t>
            </a:r>
            <a:r>
              <a:rPr b="1"/>
              <a:t>Page title</a:t>
            </a:r>
          </a:p>
        </p:txBody>
      </p:sp>
      <p:sp>
        <p:nvSpPr>
          <p:cNvPr id="739" name="Line"/>
          <p:cNvSpPr/>
          <p:nvPr/>
        </p:nvSpPr>
        <p:spPr>
          <a:xfrm>
            <a:off x="1775024" y="2544916"/>
            <a:ext cx="2541599" cy="1"/>
          </a:xfrm>
          <a:prstGeom prst="line">
            <a:avLst/>
          </a:prstGeom>
          <a:ln w="101600">
            <a:solidFill>
              <a:srgbClr val="FFA927"/>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740" name="“I have made this longer than usual because I have not had time to make it shorter.”…"/>
          <p:cNvSpPr/>
          <p:nvPr>
            <p:ph type="body" sz="quarter" idx="14"/>
          </p:nvPr>
        </p:nvSpPr>
        <p:spPr>
          <a:xfrm>
            <a:off x="1711021" y="3810000"/>
            <a:ext cx="6604001" cy="7743825"/>
          </a:xfrm>
          <a:prstGeom prst="roundRect">
            <a:avLst>
              <a:gd name="adj" fmla="val 783"/>
            </a:avLst>
          </a:prstGeom>
          <a:solidFill>
            <a:srgbClr val="ECEEF1"/>
          </a:solidFill>
        </p:spPr>
        <p:txBody>
          <a:bodyPr lIns="635000" tIns="635000" rIns="635000" bIns="635000" anchor="t">
            <a:noAutofit/>
          </a:bodyPr>
          <a:lstStyle/>
          <a:p>
            <a:pPr marL="0" indent="0" algn="l" defTabSz="825500">
              <a:spcBef>
                <a:spcPts val="0"/>
              </a:spcBef>
              <a:buSzTx/>
              <a:buNone/>
              <a:defRPr spc="-48" sz="4800">
                <a:solidFill>
                  <a:srgbClr val="253858"/>
                </a:solidFill>
              </a:defRPr>
            </a:pPr>
            <a:r>
              <a:t>“I have made this longer than usual because I have not had time to make it shorter.”</a:t>
            </a:r>
          </a:p>
          <a:p>
            <a:pPr marL="0" indent="0" algn="l" defTabSz="825500">
              <a:spcBef>
                <a:spcPts val="0"/>
              </a:spcBef>
              <a:buSzTx/>
              <a:buNone/>
              <a:defRPr b="0" spc="-28" sz="2800">
                <a:solidFill>
                  <a:srgbClr val="091E42"/>
                </a:solidFill>
              </a:defRPr>
            </a:pPr>
          </a:p>
          <a:p>
            <a:pPr marL="0" indent="0" algn="l" defTabSz="825500">
              <a:spcBef>
                <a:spcPts val="0"/>
              </a:spcBef>
              <a:buSzTx/>
              <a:buNone/>
              <a:defRPr b="0" spc="-36" sz="3600">
                <a:solidFill>
                  <a:srgbClr val="091E42"/>
                </a:solidFill>
              </a:defRPr>
            </a:pPr>
            <a:r>
              <a:t>Blaise Pascal’s quote above points to the issue we all face when writing.</a:t>
            </a:r>
          </a:p>
        </p:txBody>
      </p:sp>
      <p:sp>
        <p:nvSpPr>
          <p:cNvPr id="741" name="Bob Ross ipsum. The shadows are just like the highlights, but we're going in the opposite direction. Put your feelings into it, your heart, it's your world. Paint anything you want on the canvas. Create your own world. Happy painting, God bless.…"/>
          <p:cNvSpPr/>
          <p:nvPr>
            <p:ph type="body" sz="half" idx="15"/>
          </p:nvPr>
        </p:nvSpPr>
        <p:spPr>
          <a:xfrm>
            <a:off x="9266892" y="3810000"/>
            <a:ext cx="12878063" cy="7035800"/>
          </a:xfrm>
          <a:prstGeom prst="rect">
            <a:avLst/>
          </a:prstGeom>
        </p:spPr>
        <p:txBody>
          <a:bodyPr anchor="t">
            <a:spAutoFit/>
          </a:bodyPr>
          <a:lstStyle/>
          <a:p>
            <a:pPr marL="0" indent="0" algn="l" defTabSz="825500">
              <a:spcBef>
                <a:spcPts val="0"/>
              </a:spcBef>
              <a:buSzTx/>
              <a:buNone/>
              <a:defRPr b="0" spc="-36" sz="3600">
                <a:solidFill>
                  <a:srgbClr val="091E42"/>
                </a:solidFill>
              </a:defRPr>
            </a:pPr>
            <a:r>
              <a:t>Bob Ross ipsum. The shadows are just like the highlights, but we're going in the opposite direction. Put your feelings into it, your heart, it's your world. Paint anything you want on the canvas. Create your own world. Happy painting, God bless. </a:t>
            </a:r>
          </a:p>
          <a:p>
            <a:pPr marL="0" indent="0" algn="l" defTabSz="825500">
              <a:spcBef>
                <a:spcPts val="0"/>
              </a:spcBef>
              <a:buSzTx/>
              <a:buNone/>
              <a:defRPr b="0" spc="-36" sz="3600">
                <a:solidFill>
                  <a:srgbClr val="091E42"/>
                </a:solidFill>
              </a:defRPr>
            </a:pPr>
          </a:p>
          <a:p>
            <a:pPr marL="0" indent="0" algn="l" defTabSz="825500">
              <a:spcBef>
                <a:spcPts val="0"/>
              </a:spcBef>
              <a:buSzTx/>
              <a:buNone/>
              <a:defRPr spc="-48" sz="4800">
                <a:solidFill>
                  <a:srgbClr val="091E42"/>
                </a:solidFill>
              </a:defRPr>
            </a:pPr>
            <a:r>
              <a:t>We don’t make mistakes we just have happy little accidents. Let’s do that again.</a:t>
            </a:r>
          </a:p>
          <a:p>
            <a:pPr marL="0" indent="0" algn="l" defTabSz="825500">
              <a:spcBef>
                <a:spcPts val="0"/>
              </a:spcBef>
              <a:buSzTx/>
              <a:buNone/>
              <a:defRPr b="0" spc="-36" sz="3600">
                <a:solidFill>
                  <a:srgbClr val="091E42"/>
                </a:solidFill>
              </a:defRPr>
            </a:pPr>
          </a:p>
          <a:p>
            <a:pPr marL="0" indent="0" algn="l" defTabSz="825500">
              <a:spcBef>
                <a:spcPts val="0"/>
              </a:spcBef>
              <a:buSzTx/>
              <a:buNone/>
              <a:defRPr b="0" spc="-36" sz="3600">
                <a:solidFill>
                  <a:srgbClr val="091E42"/>
                </a:solidFill>
              </a:defRPr>
            </a:pPr>
            <a:r>
              <a:t>Have fun with it. Maybe there's a happy little Evergreen that lives here. I'm gonna start with a little Alizarin crimson and a touch of Prussian blue Get away from those little Christmas tree things we used to make in school.</a:t>
            </a:r>
          </a:p>
        </p:txBody>
      </p:sp>
      <p:sp>
        <p:nvSpPr>
          <p:cNvPr id="742"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veBehind_Text Call-Out with Supporting Text">
    <p:bg>
      <p:bgPr>
        <a:solidFill>
          <a:srgbClr val="FFFFFF"/>
        </a:solidFill>
      </p:bgPr>
    </p:bg>
    <p:spTree>
      <p:nvGrpSpPr>
        <p:cNvPr id="1" name=""/>
        <p:cNvGrpSpPr/>
        <p:nvPr/>
      </p:nvGrpSpPr>
      <p:grpSpPr>
        <a:xfrm>
          <a:off x="0" y="0"/>
          <a:ext cx="0" cy="0"/>
          <a:chOff x="0" y="0"/>
          <a:chExt cx="0" cy="0"/>
        </a:xfrm>
      </p:grpSpPr>
      <p:sp>
        <p:nvSpPr>
          <p:cNvPr id="744" name="Statement that is meant to receive the bulk of the attention and hopefully excite the reader.…"/>
          <p:cNvSpPr/>
          <p:nvPr>
            <p:ph type="body" sz="quarter" idx="13"/>
          </p:nvPr>
        </p:nvSpPr>
        <p:spPr>
          <a:xfrm>
            <a:off x="1711021" y="3810000"/>
            <a:ext cx="7419176" cy="6248400"/>
          </a:xfrm>
          <a:prstGeom prst="rect">
            <a:avLst/>
          </a:prstGeom>
        </p:spPr>
        <p:txBody>
          <a:bodyPr anchor="t">
            <a:spAutoFit/>
          </a:bodyPr>
          <a:lstStyle/>
          <a:p>
            <a:pPr marL="0" indent="0" algn="l" defTabSz="825500">
              <a:spcBef>
                <a:spcPts val="2000"/>
              </a:spcBef>
              <a:buSzTx/>
              <a:buNone/>
              <a:defRPr spc="-48" sz="4800">
                <a:solidFill>
                  <a:srgbClr val="253858"/>
                </a:solidFill>
              </a:defRPr>
            </a:pPr>
            <a:r>
              <a:t>Statement that is meant to receive the bulk of the attention and hopefully excite the reader.</a:t>
            </a:r>
          </a:p>
          <a:p>
            <a:pPr marL="0" indent="0" algn="l" defTabSz="825500">
              <a:spcBef>
                <a:spcPts val="2000"/>
              </a:spcBef>
              <a:buSzTx/>
              <a:buNone/>
              <a:defRPr spc="-48" sz="4800">
                <a:solidFill>
                  <a:srgbClr val="253858"/>
                </a:solidFill>
              </a:defRPr>
            </a:pPr>
            <a:r>
              <a:t>What you place in this text box is the ‘buy-in’ to get the reader to read the longer-form text beside it.</a:t>
            </a:r>
          </a:p>
        </p:txBody>
      </p:sp>
      <p:sp>
        <p:nvSpPr>
          <p:cNvPr id="745" name="Bob Ross ipsum. The shadows are just like the highlights, but we're going in the opposite direction. Put your feelings into it, your heart, it's your world. Paint anything you want on the canvas. Create your own world. Happy painting, God bless. We don't make mistakes we just have happy little accidents. Let's do that again.…"/>
          <p:cNvSpPr/>
          <p:nvPr>
            <p:ph type="body" sz="half" idx="14"/>
          </p:nvPr>
        </p:nvSpPr>
        <p:spPr>
          <a:xfrm>
            <a:off x="10163107" y="3810000"/>
            <a:ext cx="11983801" cy="5880100"/>
          </a:xfrm>
          <a:prstGeom prst="rect">
            <a:avLst/>
          </a:prstGeom>
        </p:spPr>
        <p:txBody>
          <a:bodyPr anchor="t">
            <a:spAutoFit/>
          </a:bodyPr>
          <a:lstStyle/>
          <a:p>
            <a:pPr marL="0" indent="0" algn="l" defTabSz="825500">
              <a:spcBef>
                <a:spcPts val="2500"/>
              </a:spcBef>
              <a:buSzTx/>
              <a:buNone/>
              <a:defRPr b="0" spc="-36" sz="3600">
                <a:solidFill>
                  <a:srgbClr val="091E42"/>
                </a:solidFill>
              </a:defRPr>
            </a:pPr>
            <a:r>
              <a:t>Bob Ross ipsum. The shadows are just like the highlights, but we're going in the opposite direction. Put your feelings into it, your heart, it's your world. Paint anything you want on the canvas. Create your own world. Happy painting, God bless. We don't make mistakes we just have happy little accidents. Let's do that again.</a:t>
            </a:r>
          </a:p>
          <a:p>
            <a:pPr marL="0" indent="0" algn="l" defTabSz="825500">
              <a:spcBef>
                <a:spcPts val="2500"/>
              </a:spcBef>
              <a:buSzTx/>
              <a:buNone/>
              <a:defRPr b="0" spc="-36" sz="3600">
                <a:solidFill>
                  <a:srgbClr val="091E42"/>
                </a:solidFill>
              </a:defRPr>
            </a:pPr>
            <a:r>
              <a:t>Have fun with it. Maybe there's a happy little Evergreen that lives here. I'm gonna start with a little Alizarin crimson and a touch of Prussian blue Get away from those little Christmas tree things we used to make in school.</a:t>
            </a:r>
          </a:p>
        </p:txBody>
      </p:sp>
      <p:sp>
        <p:nvSpPr>
          <p:cNvPr id="746" name="Line"/>
          <p:cNvSpPr/>
          <p:nvPr/>
        </p:nvSpPr>
        <p:spPr>
          <a:xfrm>
            <a:off x="1775024" y="2544916"/>
            <a:ext cx="2541599" cy="1"/>
          </a:xfrm>
          <a:prstGeom prst="line">
            <a:avLst/>
          </a:prstGeom>
          <a:ln w="101600">
            <a:solidFill>
              <a:srgbClr val="FFA927"/>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747" name="Section Title / Page title"/>
          <p:cNvSpPr/>
          <p:nvPr>
            <p:ph type="body" sz="quarter" idx="15"/>
          </p:nvPr>
        </p:nvSpPr>
        <p:spPr>
          <a:xfrm>
            <a:off x="1774411" y="1010437"/>
            <a:ext cx="6985001" cy="838201"/>
          </a:xfrm>
          <a:prstGeom prst="rect">
            <a:avLst/>
          </a:prstGeom>
        </p:spPr>
        <p:txBody>
          <a:bodyPr anchor="t">
            <a:spAutoFit/>
          </a:bodyPr>
          <a:lstStyle/>
          <a:p>
            <a:pPr marL="0" indent="0" algn="l" defTabSz="825500">
              <a:spcBef>
                <a:spcPts val="0"/>
              </a:spcBef>
              <a:buSzTx/>
              <a:buNone/>
              <a:defRPr b="0" spc="-48" sz="4800">
                <a:solidFill>
                  <a:srgbClr val="0747A6"/>
                </a:solidFill>
              </a:defRPr>
            </a:pPr>
            <a:r>
              <a:t>Section Title / </a:t>
            </a:r>
            <a:r>
              <a:rPr b="1"/>
              <a:t>Page title</a:t>
            </a:r>
          </a:p>
        </p:txBody>
      </p:sp>
      <p:sp>
        <p:nvSpPr>
          <p:cNvPr id="748"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veBehind_3 Grey Box Areas">
    <p:bg>
      <p:bgPr>
        <a:solidFill>
          <a:srgbClr val="FFFFFF"/>
        </a:solidFill>
      </p:bgPr>
    </p:bg>
    <p:spTree>
      <p:nvGrpSpPr>
        <p:cNvPr id="1" name=""/>
        <p:cNvGrpSpPr/>
        <p:nvPr/>
      </p:nvGrpSpPr>
      <p:grpSpPr>
        <a:xfrm>
          <a:off x="0" y="0"/>
          <a:ext cx="0" cy="0"/>
          <a:chOff x="0" y="0"/>
          <a:chExt cx="0" cy="0"/>
        </a:xfrm>
      </p:grpSpPr>
      <p:sp>
        <p:nvSpPr>
          <p:cNvPr id="750" name="Line"/>
          <p:cNvSpPr/>
          <p:nvPr/>
        </p:nvSpPr>
        <p:spPr>
          <a:xfrm>
            <a:off x="1775024" y="2544916"/>
            <a:ext cx="2541599" cy="1"/>
          </a:xfrm>
          <a:prstGeom prst="line">
            <a:avLst/>
          </a:prstGeom>
          <a:ln w="101600">
            <a:solidFill>
              <a:srgbClr val="FFA927"/>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751" name="Section Title / Page title"/>
          <p:cNvSpPr/>
          <p:nvPr>
            <p:ph type="body" sz="quarter" idx="13"/>
          </p:nvPr>
        </p:nvSpPr>
        <p:spPr>
          <a:xfrm>
            <a:off x="1774411" y="1010437"/>
            <a:ext cx="6985001" cy="838201"/>
          </a:xfrm>
          <a:prstGeom prst="rect">
            <a:avLst/>
          </a:prstGeom>
        </p:spPr>
        <p:txBody>
          <a:bodyPr anchor="t">
            <a:spAutoFit/>
          </a:bodyPr>
          <a:lstStyle/>
          <a:p>
            <a:pPr marL="0" indent="0" algn="l" defTabSz="825500">
              <a:spcBef>
                <a:spcPts val="0"/>
              </a:spcBef>
              <a:buSzTx/>
              <a:buNone/>
              <a:defRPr b="0" spc="-48" sz="4800">
                <a:solidFill>
                  <a:srgbClr val="0747A6"/>
                </a:solidFill>
              </a:defRPr>
            </a:pPr>
            <a:r>
              <a:t>Section Title / </a:t>
            </a:r>
            <a:r>
              <a:rPr b="1"/>
              <a:t>Page title</a:t>
            </a:r>
          </a:p>
        </p:txBody>
      </p:sp>
      <p:sp>
        <p:nvSpPr>
          <p:cNvPr id="752" name="Talking Point…"/>
          <p:cNvSpPr/>
          <p:nvPr>
            <p:ph type="body" sz="quarter" idx="14"/>
          </p:nvPr>
        </p:nvSpPr>
        <p:spPr>
          <a:xfrm>
            <a:off x="15973121" y="3810000"/>
            <a:ext cx="6604001" cy="8637433"/>
          </a:xfrm>
          <a:prstGeom prst="roundRect">
            <a:avLst>
              <a:gd name="adj" fmla="val 783"/>
            </a:avLst>
          </a:prstGeom>
          <a:solidFill>
            <a:srgbClr val="ECEEF1"/>
          </a:solidFill>
        </p:spPr>
        <p:txBody>
          <a:bodyPr lIns="635000" tIns="635000" rIns="635000" bIns="635000" anchor="t">
            <a:no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Have fun with it. Maybe there's a happy little Evergreen that lives here. I'm gonna start with a little Alizarin crimson and a touch of Prussian blue Get away from those little Christmas tree things we used to make in school.</a:t>
            </a:r>
          </a:p>
        </p:txBody>
      </p:sp>
      <p:sp>
        <p:nvSpPr>
          <p:cNvPr id="753" name="Talking Point…"/>
          <p:cNvSpPr/>
          <p:nvPr>
            <p:ph type="body" sz="quarter" idx="15"/>
          </p:nvPr>
        </p:nvSpPr>
        <p:spPr>
          <a:xfrm>
            <a:off x="8823021" y="3810000"/>
            <a:ext cx="6604001" cy="8637433"/>
          </a:xfrm>
          <a:prstGeom prst="roundRect">
            <a:avLst>
              <a:gd name="adj" fmla="val 783"/>
            </a:avLst>
          </a:prstGeom>
          <a:solidFill>
            <a:srgbClr val="ECEEF1"/>
          </a:solidFill>
        </p:spPr>
        <p:txBody>
          <a:bodyPr lIns="635000" tIns="635000" rIns="635000" bIns="635000" anchor="t">
            <a:no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Happy painting, God bless. We don't make mistakes we just have happy little accidents. Let's do that again.</a:t>
            </a:r>
          </a:p>
        </p:txBody>
      </p:sp>
      <p:sp>
        <p:nvSpPr>
          <p:cNvPr id="754" name="Talking Point…"/>
          <p:cNvSpPr/>
          <p:nvPr>
            <p:ph type="body" sz="quarter" idx="16"/>
          </p:nvPr>
        </p:nvSpPr>
        <p:spPr>
          <a:xfrm>
            <a:off x="1711021" y="3810000"/>
            <a:ext cx="6604001" cy="8637433"/>
          </a:xfrm>
          <a:prstGeom prst="roundRect">
            <a:avLst>
              <a:gd name="adj" fmla="val 783"/>
            </a:avLst>
          </a:prstGeom>
          <a:solidFill>
            <a:srgbClr val="ECEEF1"/>
          </a:solidFill>
        </p:spPr>
        <p:txBody>
          <a:bodyPr lIns="635000" tIns="635000" rIns="635000" bIns="635000" anchor="t">
            <a:noAutofit/>
          </a:bodyPr>
          <a:lstStyle/>
          <a:p>
            <a:pPr marL="0" indent="0" algn="l" defTabSz="825500">
              <a:spcBef>
                <a:spcPts val="0"/>
              </a:spcBef>
              <a:buSzTx/>
              <a:buNone/>
              <a:defRPr spc="-59" sz="6000">
                <a:solidFill>
                  <a:srgbClr val="253858"/>
                </a:solidFill>
              </a:defRPr>
            </a:pPr>
            <a:r>
              <a:t>Talking Point</a:t>
            </a:r>
          </a:p>
          <a:p>
            <a:pPr marL="0" indent="0" algn="l" defTabSz="825500">
              <a:spcBef>
                <a:spcPts val="0"/>
              </a:spcBef>
              <a:buSzTx/>
              <a:buNone/>
              <a:defRPr b="0" spc="-36" sz="3600">
                <a:solidFill>
                  <a:srgbClr val="091E42"/>
                </a:solidFill>
              </a:defRPr>
            </a:pPr>
            <a:r>
              <a:t>Bob Ross ipsum. </a:t>
            </a:r>
            <a:br/>
            <a:r>
              <a:t>The shadows are just like the highlights, but we're going in the opposite direction. Put your feelings into it, your </a:t>
            </a:r>
            <a:br/>
            <a:r>
              <a:t>heart, it's your world. Paint anything you want on the canvas. </a:t>
            </a:r>
          </a:p>
        </p:txBody>
      </p:sp>
      <p:sp>
        <p:nvSpPr>
          <p:cNvPr id="75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veBehind_Talking Points with Numbers">
    <p:bg>
      <p:bgPr>
        <a:solidFill>
          <a:srgbClr val="FFFFFF"/>
        </a:solidFill>
      </p:bgPr>
    </p:bg>
    <p:spTree>
      <p:nvGrpSpPr>
        <p:cNvPr id="1" name=""/>
        <p:cNvGrpSpPr/>
        <p:nvPr/>
      </p:nvGrpSpPr>
      <p:grpSpPr>
        <a:xfrm>
          <a:off x="0" y="0"/>
          <a:ext cx="0" cy="0"/>
          <a:chOff x="0" y="0"/>
          <a:chExt cx="0" cy="0"/>
        </a:xfrm>
      </p:grpSpPr>
      <p:sp>
        <p:nvSpPr>
          <p:cNvPr id="757" name="1"/>
          <p:cNvSpPr/>
          <p:nvPr>
            <p:ph type="body" sz="quarter" idx="13"/>
          </p:nvPr>
        </p:nvSpPr>
        <p:spPr>
          <a:xfrm>
            <a:off x="1780871" y="3686086"/>
            <a:ext cx="609601" cy="609601"/>
          </a:xfrm>
          <a:prstGeom prst="ellipse">
            <a:avLst/>
          </a:prstGeom>
          <a:solidFill>
            <a:schemeClr val="accent1">
              <a:lumOff val="-9925"/>
            </a:schemeClr>
          </a:solidFill>
          <a:ln w="63500">
            <a:solidFill>
              <a:srgbClr val="FFFFFF"/>
            </a:solidFill>
          </a:ln>
        </p:spPr>
        <p:txBody>
          <a:bodyPr lIns="0" tIns="0" rIns="0" bIns="0">
            <a:noAutofit/>
          </a:bodyPr>
          <a:lstStyle>
            <a:lvl1pPr marL="0" indent="0" defTabSz="825500">
              <a:spcBef>
                <a:spcPts val="0"/>
              </a:spcBef>
              <a:buSzTx/>
              <a:buNone/>
              <a:defRPr spc="-24" sz="2400"/>
            </a:lvl1pPr>
          </a:lstStyle>
          <a:p>
            <a:pPr/>
            <a:r>
              <a:t>1</a:t>
            </a:r>
          </a:p>
        </p:txBody>
      </p:sp>
      <p:sp>
        <p:nvSpPr>
          <p:cNvPr id="758" name="2"/>
          <p:cNvSpPr/>
          <p:nvPr>
            <p:ph type="body" sz="quarter" idx="14"/>
          </p:nvPr>
        </p:nvSpPr>
        <p:spPr>
          <a:xfrm>
            <a:off x="1780871" y="6837530"/>
            <a:ext cx="609601" cy="609601"/>
          </a:xfrm>
          <a:prstGeom prst="ellipse">
            <a:avLst/>
          </a:prstGeom>
          <a:solidFill>
            <a:schemeClr val="accent1">
              <a:lumOff val="-9925"/>
            </a:schemeClr>
          </a:solidFill>
          <a:ln w="63500">
            <a:solidFill>
              <a:srgbClr val="FFFFFF"/>
            </a:solidFill>
          </a:ln>
        </p:spPr>
        <p:txBody>
          <a:bodyPr lIns="0" tIns="0" rIns="0" bIns="0">
            <a:noAutofit/>
          </a:bodyPr>
          <a:lstStyle>
            <a:lvl1pPr marL="0" indent="0" defTabSz="825500">
              <a:spcBef>
                <a:spcPts val="0"/>
              </a:spcBef>
              <a:buSzTx/>
              <a:buNone/>
              <a:defRPr spc="-24" sz="2400"/>
            </a:lvl1pPr>
          </a:lstStyle>
          <a:p>
            <a:pPr/>
            <a:r>
              <a:t>2</a:t>
            </a:r>
          </a:p>
        </p:txBody>
      </p:sp>
      <p:sp>
        <p:nvSpPr>
          <p:cNvPr id="759" name="3"/>
          <p:cNvSpPr/>
          <p:nvPr>
            <p:ph type="body" sz="quarter" idx="15"/>
          </p:nvPr>
        </p:nvSpPr>
        <p:spPr>
          <a:xfrm>
            <a:off x="1780871" y="9970086"/>
            <a:ext cx="609601" cy="609601"/>
          </a:xfrm>
          <a:prstGeom prst="ellipse">
            <a:avLst/>
          </a:prstGeom>
          <a:solidFill>
            <a:schemeClr val="accent1">
              <a:lumOff val="-9925"/>
            </a:schemeClr>
          </a:solidFill>
          <a:ln w="63500">
            <a:solidFill>
              <a:srgbClr val="FFFFFF"/>
            </a:solidFill>
          </a:ln>
        </p:spPr>
        <p:txBody>
          <a:bodyPr lIns="0" tIns="0" rIns="0" bIns="0">
            <a:noAutofit/>
          </a:bodyPr>
          <a:lstStyle>
            <a:lvl1pPr marL="0" indent="0" defTabSz="825500">
              <a:spcBef>
                <a:spcPts val="0"/>
              </a:spcBef>
              <a:buSzTx/>
              <a:buNone/>
              <a:defRPr spc="-24" sz="2400"/>
            </a:lvl1pPr>
          </a:lstStyle>
          <a:p>
            <a:pPr/>
            <a:r>
              <a:t>3</a:t>
            </a:r>
          </a:p>
        </p:txBody>
      </p:sp>
      <p:sp>
        <p:nvSpPr>
          <p:cNvPr id="760" name="Point 1…"/>
          <p:cNvSpPr/>
          <p:nvPr>
            <p:ph type="body" sz="quarter" idx="16"/>
          </p:nvPr>
        </p:nvSpPr>
        <p:spPr>
          <a:xfrm>
            <a:off x="2612192" y="3556000"/>
            <a:ext cx="17011909" cy="2476500"/>
          </a:xfrm>
          <a:prstGeom prst="rect">
            <a:avLst/>
          </a:prstGeom>
        </p:spPr>
        <p:txBody>
          <a:bodyPr anchor="t">
            <a:spAutoFit/>
          </a:bodyPr>
          <a:lstStyle/>
          <a:p>
            <a:pPr marL="0" indent="0" algn="l" defTabSz="825500">
              <a:spcBef>
                <a:spcPts val="0"/>
              </a:spcBef>
              <a:buSzTx/>
              <a:buNone/>
              <a:defRPr spc="-48" sz="4800">
                <a:solidFill>
                  <a:srgbClr val="253858"/>
                </a:solidFill>
              </a:defRPr>
            </a:pPr>
            <a:r>
              <a:t>Point 1</a:t>
            </a:r>
          </a:p>
          <a:p>
            <a:pPr marL="0" indent="0" algn="l" defTabSz="825500">
              <a:spcBef>
                <a:spcPts val="0"/>
              </a:spcBef>
              <a:buSzTx/>
              <a:buNone/>
              <a:defRPr b="0" spc="-36" sz="3600">
                <a:solidFill>
                  <a:srgbClr val="091E42"/>
                </a:solidFill>
              </a:defRPr>
            </a:pPr>
            <a:r>
              <a:t>Bob Ross ipsum. The shadows are just like the highlights, but we're going in the opposite direction. Put your feelings into it, your heart, it's your world. Paint anything you want on the canvas. Create your own world.</a:t>
            </a:r>
          </a:p>
        </p:txBody>
      </p:sp>
      <p:sp>
        <p:nvSpPr>
          <p:cNvPr id="761" name="Point 2…"/>
          <p:cNvSpPr/>
          <p:nvPr>
            <p:ph type="body" sz="quarter" idx="17"/>
          </p:nvPr>
        </p:nvSpPr>
        <p:spPr>
          <a:xfrm>
            <a:off x="2612192" y="6696368"/>
            <a:ext cx="17018001" cy="2476501"/>
          </a:xfrm>
          <a:prstGeom prst="rect">
            <a:avLst/>
          </a:prstGeom>
        </p:spPr>
        <p:txBody>
          <a:bodyPr anchor="t">
            <a:spAutoFit/>
          </a:bodyPr>
          <a:lstStyle/>
          <a:p>
            <a:pPr marL="0" indent="0" algn="l" defTabSz="825500">
              <a:spcBef>
                <a:spcPts val="0"/>
              </a:spcBef>
              <a:buSzTx/>
              <a:buNone/>
              <a:defRPr spc="-48" sz="4800">
                <a:solidFill>
                  <a:srgbClr val="253858"/>
                </a:solidFill>
              </a:defRPr>
            </a:pPr>
            <a:r>
              <a:t>Point 2</a:t>
            </a:r>
          </a:p>
          <a:p>
            <a:pPr marL="0" indent="0" algn="l" defTabSz="825500">
              <a:spcBef>
                <a:spcPts val="0"/>
              </a:spcBef>
              <a:buSzTx/>
              <a:buNone/>
              <a:defRPr b="0" spc="-36" sz="3600">
                <a:solidFill>
                  <a:srgbClr val="091E42"/>
                </a:solidFill>
              </a:defRPr>
            </a:pPr>
            <a:r>
              <a:t>Bob Ross ipsum. The shadows are just like the highlights, but we're going in the opposite direction. Put your feelings into it, your heart, it's your world. Paint anything you want on the canvas. Create your own world.</a:t>
            </a:r>
          </a:p>
        </p:txBody>
      </p:sp>
      <p:sp>
        <p:nvSpPr>
          <p:cNvPr id="762" name="Point 3…"/>
          <p:cNvSpPr/>
          <p:nvPr>
            <p:ph type="body" sz="quarter" idx="18"/>
          </p:nvPr>
        </p:nvSpPr>
        <p:spPr>
          <a:xfrm>
            <a:off x="2612192" y="9836736"/>
            <a:ext cx="17018001" cy="2476501"/>
          </a:xfrm>
          <a:prstGeom prst="rect">
            <a:avLst/>
          </a:prstGeom>
        </p:spPr>
        <p:txBody>
          <a:bodyPr anchor="t">
            <a:spAutoFit/>
          </a:bodyPr>
          <a:lstStyle/>
          <a:p>
            <a:pPr marL="0" indent="0" algn="l" defTabSz="825500">
              <a:spcBef>
                <a:spcPts val="0"/>
              </a:spcBef>
              <a:buSzTx/>
              <a:buNone/>
              <a:defRPr spc="-48" sz="4800">
                <a:solidFill>
                  <a:srgbClr val="253858"/>
                </a:solidFill>
              </a:defRPr>
            </a:pPr>
            <a:r>
              <a:t>Point 3</a:t>
            </a:r>
          </a:p>
          <a:p>
            <a:pPr marL="0" indent="0" algn="l" defTabSz="825500">
              <a:spcBef>
                <a:spcPts val="0"/>
              </a:spcBef>
              <a:buSzTx/>
              <a:buNone/>
              <a:defRPr b="0" spc="-36" sz="3600">
                <a:solidFill>
                  <a:srgbClr val="091E42"/>
                </a:solidFill>
              </a:defRPr>
            </a:pPr>
            <a:r>
              <a:t>Bob Ross ipsum. The shadows are just like the highlights, but we're going in the opposite direction. Put your feelings into it, your heart, it's your world. Paint anything you want on the canvas. Create your own world.</a:t>
            </a:r>
          </a:p>
        </p:txBody>
      </p:sp>
      <p:sp>
        <p:nvSpPr>
          <p:cNvPr id="763" name="Line"/>
          <p:cNvSpPr/>
          <p:nvPr/>
        </p:nvSpPr>
        <p:spPr>
          <a:xfrm>
            <a:off x="1775024" y="2544916"/>
            <a:ext cx="2541599" cy="1"/>
          </a:xfrm>
          <a:prstGeom prst="line">
            <a:avLst/>
          </a:prstGeom>
          <a:ln w="101600">
            <a:solidFill>
              <a:srgbClr val="FFA927"/>
            </a:solidFill>
            <a:miter lim="400000"/>
          </a:ln>
        </p:spPr>
        <p:txBody>
          <a:bodyPr lIns="50800" tIns="50800" rIns="50800" bIns="50800" anchor="ctr"/>
          <a:lstStyle/>
          <a:p>
            <a:pPr algn="ctr">
              <a:defRPr spc="0" sz="3200">
                <a:solidFill>
                  <a:srgbClr val="000000"/>
                </a:solidFill>
                <a:latin typeface="Helvetica Light"/>
                <a:ea typeface="Helvetica Light"/>
                <a:cs typeface="Helvetica Light"/>
                <a:sym typeface="Helvetica Light"/>
              </a:defRPr>
            </a:pPr>
          </a:p>
        </p:txBody>
      </p:sp>
      <p:sp>
        <p:nvSpPr>
          <p:cNvPr id="764" name="Section Title / Page title"/>
          <p:cNvSpPr/>
          <p:nvPr>
            <p:ph type="body" sz="quarter" idx="19"/>
          </p:nvPr>
        </p:nvSpPr>
        <p:spPr>
          <a:xfrm>
            <a:off x="1774411" y="1010437"/>
            <a:ext cx="6985001" cy="838201"/>
          </a:xfrm>
          <a:prstGeom prst="rect">
            <a:avLst/>
          </a:prstGeom>
        </p:spPr>
        <p:txBody>
          <a:bodyPr anchor="t">
            <a:spAutoFit/>
          </a:bodyPr>
          <a:lstStyle/>
          <a:p>
            <a:pPr marL="0" indent="0" algn="l" defTabSz="825500">
              <a:spcBef>
                <a:spcPts val="0"/>
              </a:spcBef>
              <a:buSzTx/>
              <a:buNone/>
              <a:defRPr b="0" spc="-48" sz="4800">
                <a:solidFill>
                  <a:srgbClr val="0747A6"/>
                </a:solidFill>
              </a:defRPr>
            </a:pPr>
            <a:r>
              <a:t>Section Title / </a:t>
            </a:r>
            <a:r>
              <a:rPr b="1"/>
              <a:t>Page title</a:t>
            </a:r>
          </a:p>
        </p:txBody>
      </p:sp>
      <p:sp>
        <p:nvSpPr>
          <p:cNvPr id="765"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tlassian Values_Overview">
    <p:bg>
      <p:bgPr>
        <a:solidFill>
          <a:srgbClr val="FFFFFF"/>
        </a:solidFill>
      </p:bgPr>
    </p:bg>
    <p:spTree>
      <p:nvGrpSpPr>
        <p:cNvPr id="1" name=""/>
        <p:cNvGrpSpPr/>
        <p:nvPr/>
      </p:nvGrpSpPr>
      <p:grpSpPr>
        <a:xfrm>
          <a:off x="0" y="0"/>
          <a:ext cx="0" cy="0"/>
          <a:chOff x="0" y="0"/>
          <a:chExt cx="0" cy="0"/>
        </a:xfrm>
      </p:grpSpPr>
      <p:sp>
        <p:nvSpPr>
          <p:cNvPr id="767" name="Key Strategic Themes"/>
          <p:cNvSpPr/>
          <p:nvPr/>
        </p:nvSpPr>
        <p:spPr>
          <a:xfrm>
            <a:off x="1778000" y="1436283"/>
            <a:ext cx="20828001"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spcBef>
                <a:spcPts val="1500"/>
              </a:spcBef>
              <a:buClr>
                <a:srgbClr val="58AEE1"/>
              </a:buClr>
              <a:defRPr b="1" spc="-79" sz="8000">
                <a:solidFill>
                  <a:srgbClr val="31496B"/>
                </a:solidFill>
              </a:defRPr>
            </a:lvl1pPr>
          </a:lstStyle>
          <a:p>
            <a:pPr/>
            <a:r>
              <a:t>Key Strategic Themes</a:t>
            </a:r>
          </a:p>
        </p:txBody>
      </p:sp>
      <p:sp>
        <p:nvSpPr>
          <p:cNvPr id="768" name="Unify the experiences"/>
          <p:cNvSpPr/>
          <p:nvPr/>
        </p:nvSpPr>
        <p:spPr>
          <a:xfrm>
            <a:off x="16849759" y="9526218"/>
            <a:ext cx="3810001"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b="1" spc="-36" sz="3600">
                <a:solidFill>
                  <a:schemeClr val="accent3">
                    <a:hueOff val="10341877"/>
                    <a:satOff val="-14884"/>
                    <a:lumOff val="-32266"/>
                  </a:schemeClr>
                </a:solidFill>
              </a:defRPr>
            </a:lvl1pPr>
          </a:lstStyle>
          <a:p>
            <a:pPr/>
            <a:r>
              <a:t>Unify the experiences</a:t>
            </a:r>
          </a:p>
        </p:txBody>
      </p:sp>
      <p:sp>
        <p:nvSpPr>
          <p:cNvPr id="769" name="Reduce friction"/>
          <p:cNvSpPr/>
          <p:nvPr/>
        </p:nvSpPr>
        <p:spPr>
          <a:xfrm>
            <a:off x="3645036" y="9526218"/>
            <a:ext cx="3810001" cy="5461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b="1" spc="-36" sz="3600">
                <a:solidFill>
                  <a:schemeClr val="accent3">
                    <a:hueOff val="10341877"/>
                    <a:satOff val="-14884"/>
                    <a:lumOff val="-32266"/>
                  </a:schemeClr>
                </a:solidFill>
              </a:defRPr>
            </a:lvl1pPr>
          </a:lstStyle>
          <a:p>
            <a:pPr/>
            <a:r>
              <a:t>Reduce friction</a:t>
            </a:r>
          </a:p>
        </p:txBody>
      </p:sp>
      <p:sp>
        <p:nvSpPr>
          <p:cNvPr id="770" name="Smart architecture &amp;  usability"/>
          <p:cNvSpPr/>
          <p:nvPr/>
        </p:nvSpPr>
        <p:spPr>
          <a:xfrm>
            <a:off x="12448185" y="9526218"/>
            <a:ext cx="3810001"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b="1" spc="-36" sz="3600">
                <a:solidFill>
                  <a:schemeClr val="accent3">
                    <a:hueOff val="10341877"/>
                    <a:satOff val="-14884"/>
                    <a:lumOff val="-32266"/>
                  </a:schemeClr>
                </a:solidFill>
              </a:defRPr>
            </a:lvl1pPr>
          </a:lstStyle>
          <a:p>
            <a:pPr/>
            <a:r>
              <a:t>Smart architecture &amp;  usability </a:t>
            </a:r>
          </a:p>
        </p:txBody>
      </p:sp>
      <p:sp>
        <p:nvSpPr>
          <p:cNvPr id="771" name="Personalize the experience"/>
          <p:cNvSpPr/>
          <p:nvPr/>
        </p:nvSpPr>
        <p:spPr>
          <a:xfrm>
            <a:off x="8046610" y="9526218"/>
            <a:ext cx="3810001" cy="1092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b="1" spc="-36" sz="3600">
                <a:solidFill>
                  <a:schemeClr val="accent3">
                    <a:hueOff val="10341877"/>
                    <a:satOff val="-14884"/>
                    <a:lumOff val="-32266"/>
                  </a:schemeClr>
                </a:solidFill>
              </a:defRPr>
            </a:lvl1pPr>
          </a:lstStyle>
          <a:p>
            <a:pPr/>
            <a:r>
              <a:t>Personalize the experience</a:t>
            </a:r>
          </a:p>
        </p:txBody>
      </p:sp>
      <p:sp>
        <p:nvSpPr>
          <p:cNvPr id="772" name="Slide Numb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 Id="rId24" Type="http://schemas.openxmlformats.org/officeDocument/2006/relationships/slideLayout" Target="../slideLayouts/slideLayout22.xml"/><Relationship Id="rId25" Type="http://schemas.openxmlformats.org/officeDocument/2006/relationships/slideLayout" Target="../slideLayouts/slideLayout23.xml"/><Relationship Id="rId26" Type="http://schemas.openxmlformats.org/officeDocument/2006/relationships/slideLayout" Target="../slideLayouts/slideLayout24.xml"/><Relationship Id="rId27" Type="http://schemas.openxmlformats.org/officeDocument/2006/relationships/slideLayout" Target="../slideLayouts/slideLayout25.xml"/><Relationship Id="rId28" Type="http://schemas.openxmlformats.org/officeDocument/2006/relationships/slideLayout" Target="../slideLayouts/slideLayout26.xml"/><Relationship Id="rId29" Type="http://schemas.openxmlformats.org/officeDocument/2006/relationships/slideLayout" Target="../slideLayouts/slideLayout27.xml"/><Relationship Id="rId30" Type="http://schemas.openxmlformats.org/officeDocument/2006/relationships/slideLayout" Target="../slideLayouts/slideLayout28.xml"/><Relationship Id="rId31" Type="http://schemas.openxmlformats.org/officeDocument/2006/relationships/slideLayout" Target="../slideLayouts/slideLayout29.xml"/><Relationship Id="rId32" Type="http://schemas.openxmlformats.org/officeDocument/2006/relationships/slideLayout" Target="../slideLayouts/slideLayout30.xml"/><Relationship Id="rId33" Type="http://schemas.openxmlformats.org/officeDocument/2006/relationships/slideLayout" Target="../slideLayouts/slideLayout31.xml"/><Relationship Id="rId34" Type="http://schemas.openxmlformats.org/officeDocument/2006/relationships/slideLayout" Target="../slideLayouts/slideLayout32.xml"/><Relationship Id="rId35" Type="http://schemas.openxmlformats.org/officeDocument/2006/relationships/slideLayout" Target="../slideLayouts/slideLayout33.xml"/><Relationship Id="rId36" Type="http://schemas.openxmlformats.org/officeDocument/2006/relationships/slideLayout" Target="../slideLayouts/slideLayout34.xml"/><Relationship Id="rId37" Type="http://schemas.openxmlformats.org/officeDocument/2006/relationships/slideLayout" Target="../slideLayouts/slideLayout35.xml"/><Relationship Id="rId38" Type="http://schemas.openxmlformats.org/officeDocument/2006/relationships/slideLayout" Target="../slideLayouts/slideLayout36.xml"/><Relationship Id="rId39" Type="http://schemas.openxmlformats.org/officeDocument/2006/relationships/slideLayout" Target="../slideLayouts/slideLayout37.xml"/><Relationship Id="rId40" Type="http://schemas.openxmlformats.org/officeDocument/2006/relationships/slideLayout" Target="../slideLayouts/slideLayout38.xml"/><Relationship Id="rId41" Type="http://schemas.openxmlformats.org/officeDocument/2006/relationships/slideLayout" Target="../slideLayouts/slideLayout39.xml"/><Relationship Id="rId42" Type="http://schemas.openxmlformats.org/officeDocument/2006/relationships/slideLayout" Target="../slideLayouts/slideLayout40.xml"/><Relationship Id="rId43" Type="http://schemas.openxmlformats.org/officeDocument/2006/relationships/slideLayout" Target="../slideLayouts/slideLayout41.xml"/><Relationship Id="rId44" Type="http://schemas.openxmlformats.org/officeDocument/2006/relationships/slideLayout" Target="../slideLayouts/slideLayout42.xml"/><Relationship Id="rId45" Type="http://schemas.openxmlformats.org/officeDocument/2006/relationships/slideLayout" Target="../slideLayouts/slideLayout43.xml"/><Relationship Id="rId46" Type="http://schemas.openxmlformats.org/officeDocument/2006/relationships/slideLayout" Target="../slideLayouts/slideLayout44.xml"/><Relationship Id="rId47" Type="http://schemas.openxmlformats.org/officeDocument/2006/relationships/slideLayout" Target="../slideLayouts/slideLayout45.xml"/><Relationship Id="rId48" Type="http://schemas.openxmlformats.org/officeDocument/2006/relationships/slideLayout" Target="../slideLayouts/slideLayout46.xml"/><Relationship Id="rId49" Type="http://schemas.openxmlformats.org/officeDocument/2006/relationships/slideLayout" Target="../slideLayouts/slideLayout47.xml"/><Relationship Id="rId50" Type="http://schemas.openxmlformats.org/officeDocument/2006/relationships/slideLayout" Target="../slideLayouts/slideLayout48.xml"/><Relationship Id="rId51" Type="http://schemas.openxmlformats.org/officeDocument/2006/relationships/slideLayout" Target="../slideLayouts/slideLayout49.xml"/><Relationship Id="rId52" Type="http://schemas.openxmlformats.org/officeDocument/2006/relationships/slideLayout" Target="../slideLayouts/slideLayout50.xml"/><Relationship Id="rId53" Type="http://schemas.openxmlformats.org/officeDocument/2006/relationships/slideLayout" Target="../slideLayouts/slideLayout51.xml"/><Relationship Id="rId54" Type="http://schemas.openxmlformats.org/officeDocument/2006/relationships/slideLayout" Target="../slideLayouts/slideLayout52.xml"/><Relationship Id="rId55" Type="http://schemas.openxmlformats.org/officeDocument/2006/relationships/slideLayout" Target="../slideLayouts/slideLayout53.xml"/><Relationship Id="rId56" Type="http://schemas.openxmlformats.org/officeDocument/2006/relationships/slideLayout" Target="../slideLayouts/slideLayout54.xml"/><Relationship Id="rId57" Type="http://schemas.openxmlformats.org/officeDocument/2006/relationships/slideLayout" Target="../slideLayouts/slideLayout55.xml"/><Relationship Id="rId58" Type="http://schemas.openxmlformats.org/officeDocument/2006/relationships/slideLayout" Target="../slideLayouts/slideLayout56.xml"/><Relationship Id="rId59" Type="http://schemas.openxmlformats.org/officeDocument/2006/relationships/slideLayout" Target="../slideLayouts/slideLayout57.xml"/><Relationship Id="rId60" Type="http://schemas.openxmlformats.org/officeDocument/2006/relationships/slideLayout" Target="../slideLayouts/slideLayout58.xml"/><Relationship Id="rId61" Type="http://schemas.openxmlformats.org/officeDocument/2006/relationships/slideLayout" Target="../slideLayouts/slideLayout59.xml"/><Relationship Id="rId62" Type="http://schemas.openxmlformats.org/officeDocument/2006/relationships/slideLayout" Target="../slideLayouts/slideLayout60.xml"/><Relationship Id="rId63" Type="http://schemas.openxmlformats.org/officeDocument/2006/relationships/slideLayout" Target="../slideLayouts/slideLayout61.xml"/><Relationship Id="rId64" Type="http://schemas.openxmlformats.org/officeDocument/2006/relationships/slideLayout" Target="../slideLayouts/slideLayout62.xml"/><Relationship Id="rId65" Type="http://schemas.openxmlformats.org/officeDocument/2006/relationships/slideLayout" Target="../slideLayouts/slideLayout63.xml"/><Relationship Id="rId66" Type="http://schemas.openxmlformats.org/officeDocument/2006/relationships/slideLayout" Target="../slideLayouts/slideLayout64.xml"/><Relationship Id="rId67" Type="http://schemas.openxmlformats.org/officeDocument/2006/relationships/slideLayout" Target="../slideLayouts/slideLayout65.xml"/><Relationship Id="rId68" Type="http://schemas.openxmlformats.org/officeDocument/2006/relationships/slideLayout" Target="../slideLayouts/slideLayout66.xml"/><Relationship Id="rId69" Type="http://schemas.openxmlformats.org/officeDocument/2006/relationships/slideLayout" Target="../slideLayouts/slideLayout67.xml"/><Relationship Id="rId70" Type="http://schemas.openxmlformats.org/officeDocument/2006/relationships/slideLayout" Target="../slideLayouts/slideLayout68.xml"/><Relationship Id="rId71" Type="http://schemas.openxmlformats.org/officeDocument/2006/relationships/slideLayout" Target="../slideLayouts/slideLayout69.xml"/><Relationship Id="rId72" Type="http://schemas.openxmlformats.org/officeDocument/2006/relationships/slideLayout" Target="../slideLayouts/slideLayout70.xml"/><Relationship Id="rId73" Type="http://schemas.openxmlformats.org/officeDocument/2006/relationships/slideLayout" Target="../slideLayouts/slideLayout71.xml"/><Relationship Id="rId74" Type="http://schemas.openxmlformats.org/officeDocument/2006/relationships/slideLayout" Target="../slideLayouts/slideLayout72.xml"/><Relationship Id="rId75" Type="http://schemas.openxmlformats.org/officeDocument/2006/relationships/slideLayout" Target="../slideLayouts/slideLayout73.xml"/><Relationship Id="rId76" Type="http://schemas.openxmlformats.org/officeDocument/2006/relationships/slideLayout" Target="../slideLayouts/slideLayout74.xml"/><Relationship Id="rId77" Type="http://schemas.openxmlformats.org/officeDocument/2006/relationships/slideLayout" Target="../slideLayouts/slideLayout75.xml"/><Relationship Id="rId78" Type="http://schemas.openxmlformats.org/officeDocument/2006/relationships/slideLayout" Target="../slideLayouts/slideLayout76.xml"/><Relationship Id="rId79" Type="http://schemas.openxmlformats.org/officeDocument/2006/relationships/slideLayout" Target="../slideLayouts/slideLayout77.xml"/><Relationship Id="rId80" Type="http://schemas.openxmlformats.org/officeDocument/2006/relationships/slideLayout" Target="../slideLayouts/slideLayout78.xml"/><Relationship Id="rId81" Type="http://schemas.openxmlformats.org/officeDocument/2006/relationships/slideLayout" Target="../slideLayouts/slideLayout79.xml"/><Relationship Id="rId82" Type="http://schemas.openxmlformats.org/officeDocument/2006/relationships/slideLayout" Target="../slideLayouts/slideLayout80.xml"/><Relationship Id="rId83" Type="http://schemas.openxmlformats.org/officeDocument/2006/relationships/slideLayout" Target="../slideLayouts/slideLayout81.xml"/><Relationship Id="rId84" Type="http://schemas.openxmlformats.org/officeDocument/2006/relationships/slideLayout" Target="../slideLayouts/slideLayout82.xml"/><Relationship Id="rId85" Type="http://schemas.openxmlformats.org/officeDocument/2006/relationships/slideLayout" Target="../slideLayouts/slideLayout83.xml"/><Relationship Id="rId86" Type="http://schemas.openxmlformats.org/officeDocument/2006/relationships/slideLayout" Target="../slideLayouts/slideLayout84.xml"/><Relationship Id="rId87" Type="http://schemas.openxmlformats.org/officeDocument/2006/relationships/slideLayout" Target="../slideLayouts/slideLayout85.xml"/><Relationship Id="rId88" Type="http://schemas.openxmlformats.org/officeDocument/2006/relationships/slideLayout" Target="../slideLayouts/slideLayout86.xml"/><Relationship Id="rId89" Type="http://schemas.openxmlformats.org/officeDocument/2006/relationships/slideLayout" Target="../slideLayouts/slideLayout87.xml"/><Relationship Id="rId90" Type="http://schemas.openxmlformats.org/officeDocument/2006/relationships/slideLayout" Target="../slideLayouts/slideLayout88.xml"/><Relationship Id="rId91" Type="http://schemas.openxmlformats.org/officeDocument/2006/relationships/slideLayout" Target="../slideLayouts/slideLayout89.xml"/><Relationship Id="rId92" Type="http://schemas.openxmlformats.org/officeDocument/2006/relationships/slideLayout" Target="../slideLayouts/slideLayout90.xml"/><Relationship Id="rId93" Type="http://schemas.openxmlformats.org/officeDocument/2006/relationships/slideLayout" Target="../slideLayouts/slideLayout91.xml"/><Relationship Id="rId94" Type="http://schemas.openxmlformats.org/officeDocument/2006/relationships/slideLayout" Target="../slideLayouts/slideLayout92.xml"/><Relationship Id="rId95" Type="http://schemas.openxmlformats.org/officeDocument/2006/relationships/slideLayout" Target="../slideLayouts/slideLayout93.xml"/><Relationship Id="rId96" Type="http://schemas.openxmlformats.org/officeDocument/2006/relationships/slideLayout" Target="../slideLayouts/slideLayout94.xml"/><Relationship Id="rId97" Type="http://schemas.openxmlformats.org/officeDocument/2006/relationships/slideLayout" Target="../slideLayouts/slideLayout95.xml"/><Relationship Id="rId98" Type="http://schemas.openxmlformats.org/officeDocument/2006/relationships/slideLayout" Target="../slideLayouts/slideLayout96.xml"/><Relationship Id="rId9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747A6"/>
        </a:solidFill>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
            <a:extLst/>
          </a:blip>
          <a:stretch>
            <a:fillRect/>
          </a:stretch>
        </p:blipFill>
        <p:spPr>
          <a:xfrm>
            <a:off x="7449309" y="6164533"/>
            <a:ext cx="9485383" cy="1176981"/>
          </a:xfrm>
          <a:prstGeom prst="rect">
            <a:avLst/>
          </a:prstGeom>
          <a:ln w="12700">
            <a:miter lim="400000"/>
          </a:ln>
        </p:spPr>
      </p:pic>
      <p:sp>
        <p:nvSpPr>
          <p:cNvPr id="3" name="Title Text"/>
          <p:cNvSpPr/>
          <p:nvPr>
            <p:ph type="title"/>
          </p:nvPr>
        </p:nvSpPr>
        <p:spPr>
          <a:xfrm>
            <a:off x="1689100" y="952500"/>
            <a:ext cx="21005800" cy="228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4" name="Body Level One…"/>
          <p:cNvSpPr/>
          <p:nvPr>
            <p:ph type="body" idx="1"/>
          </p:nvPr>
        </p:nvSpPr>
        <p:spPr>
          <a:xfrm>
            <a:off x="1689100" y="3238500"/>
            <a:ext cx="21005800" cy="920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p:nvPr>
            <p:ph type="sldNum" sz="quarter" idx="2"/>
          </p:nvPr>
        </p:nvSpPr>
        <p:spPr>
          <a:xfrm>
            <a:off x="11959031" y="13081000"/>
            <a:ext cx="453238" cy="469900"/>
          </a:xfrm>
          <a:prstGeom prst="rect">
            <a:avLst/>
          </a:prstGeom>
          <a:ln w="12700">
            <a:miter lim="400000"/>
          </a:ln>
        </p:spPr>
        <p:txBody>
          <a:bodyPr wrap="none" lIns="50800" tIns="50800" rIns="50800" bIns="50800">
            <a:spAutoFit/>
          </a:bodyPr>
          <a:lstStyle>
            <a:lvl1pPr algn="ctr">
              <a:defRPr spc="0" sz="2400">
                <a:solidFill>
                  <a:srgbClr val="000000"/>
                </a:solidFill>
                <a:latin typeface="Helvetica Light"/>
                <a:ea typeface="Helvetica Light"/>
                <a:cs typeface="Helvetica Light"/>
                <a:sym typeface="Helvetica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 id="2147483685" r:id="rId39"/>
    <p:sldLayoutId id="2147483686" r:id="rId40"/>
    <p:sldLayoutId id="2147483687" r:id="rId41"/>
    <p:sldLayoutId id="2147483688" r:id="rId42"/>
    <p:sldLayoutId id="2147483689" r:id="rId43"/>
    <p:sldLayoutId id="2147483690" r:id="rId44"/>
    <p:sldLayoutId id="2147483691" r:id="rId45"/>
    <p:sldLayoutId id="2147483692" r:id="rId46"/>
    <p:sldLayoutId id="2147483693" r:id="rId47"/>
    <p:sldLayoutId id="2147483694" r:id="rId48"/>
    <p:sldLayoutId id="2147483695" r:id="rId49"/>
    <p:sldLayoutId id="2147483696" r:id="rId50"/>
    <p:sldLayoutId id="2147483697" r:id="rId51"/>
    <p:sldLayoutId id="2147483698" r:id="rId52"/>
    <p:sldLayoutId id="2147483699" r:id="rId53"/>
    <p:sldLayoutId id="2147483700" r:id="rId54"/>
    <p:sldLayoutId id="2147483701" r:id="rId55"/>
    <p:sldLayoutId id="2147483702" r:id="rId56"/>
    <p:sldLayoutId id="2147483703" r:id="rId57"/>
    <p:sldLayoutId id="2147483704" r:id="rId58"/>
    <p:sldLayoutId id="2147483705" r:id="rId59"/>
    <p:sldLayoutId id="2147483706" r:id="rId60"/>
    <p:sldLayoutId id="2147483707" r:id="rId61"/>
    <p:sldLayoutId id="2147483708" r:id="rId62"/>
    <p:sldLayoutId id="2147483709" r:id="rId63"/>
    <p:sldLayoutId id="2147483710" r:id="rId64"/>
    <p:sldLayoutId id="2147483711" r:id="rId65"/>
    <p:sldLayoutId id="2147483712" r:id="rId66"/>
    <p:sldLayoutId id="2147483713" r:id="rId67"/>
    <p:sldLayoutId id="2147483714" r:id="rId68"/>
    <p:sldLayoutId id="2147483715" r:id="rId69"/>
    <p:sldLayoutId id="2147483716" r:id="rId70"/>
    <p:sldLayoutId id="2147483717" r:id="rId71"/>
    <p:sldLayoutId id="2147483718" r:id="rId72"/>
    <p:sldLayoutId id="2147483719" r:id="rId73"/>
    <p:sldLayoutId id="2147483720" r:id="rId74"/>
    <p:sldLayoutId id="2147483721" r:id="rId75"/>
    <p:sldLayoutId id="2147483722" r:id="rId76"/>
    <p:sldLayoutId id="2147483723" r:id="rId77"/>
    <p:sldLayoutId id="2147483724" r:id="rId78"/>
    <p:sldLayoutId id="2147483725" r:id="rId79"/>
    <p:sldLayoutId id="2147483726" r:id="rId80"/>
    <p:sldLayoutId id="2147483727" r:id="rId81"/>
    <p:sldLayoutId id="2147483728" r:id="rId82"/>
    <p:sldLayoutId id="2147483729" r:id="rId83"/>
    <p:sldLayoutId id="2147483730" r:id="rId84"/>
    <p:sldLayoutId id="2147483731" r:id="rId85"/>
    <p:sldLayoutId id="2147483732" r:id="rId86"/>
    <p:sldLayoutId id="2147483733" r:id="rId87"/>
    <p:sldLayoutId id="2147483734" r:id="rId88"/>
    <p:sldLayoutId id="2147483735" r:id="rId89"/>
    <p:sldLayoutId id="2147483736" r:id="rId90"/>
    <p:sldLayoutId id="2147483737" r:id="rId91"/>
    <p:sldLayoutId id="2147483738" r:id="rId92"/>
    <p:sldLayoutId id="2147483739" r:id="rId93"/>
    <p:sldLayoutId id="2147483740" r:id="rId94"/>
    <p:sldLayoutId id="2147483741" r:id="rId95"/>
    <p:sldLayoutId id="2147483742" r:id="rId96"/>
    <p:sldLayoutId id="2147483743" r:id="rId97"/>
    <p:sldLayoutId id="2147483744" r:id="rId98"/>
    <p:sldLayoutId id="2147483745" r:id="rId99"/>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1pPr>
      <a:lvl2pPr marL="0" marR="0" indent="22860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2pPr>
      <a:lvl3pPr marL="0" marR="0" indent="45720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3pPr>
      <a:lvl4pPr marL="0" marR="0" indent="68580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4pPr>
      <a:lvl5pPr marL="0" marR="0" indent="91440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5pPr>
      <a:lvl6pPr marL="0" marR="0" indent="114300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6pPr>
      <a:lvl7pPr marL="0" marR="0" indent="137160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7pPr>
      <a:lvl8pPr marL="0" marR="0" indent="160020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8pPr>
      <a:lvl9pPr marL="0" marR="0" indent="1828800" algn="ctr" defTabSz="584200" rtl="0" latinLnBrk="0">
        <a:lnSpc>
          <a:spcPct val="100000"/>
        </a:lnSpc>
        <a:spcBef>
          <a:spcPts val="0"/>
        </a:spcBef>
        <a:spcAft>
          <a:spcPts val="0"/>
        </a:spcAft>
        <a:buClrTx/>
        <a:buSzTx/>
        <a:buFontTx/>
        <a:buNone/>
        <a:tabLst/>
        <a:defRPr b="1" baseline="0" cap="none" i="0" spc="-1500" strike="noStrike" sz="50000" u="none">
          <a:ln>
            <a:noFill/>
          </a:ln>
          <a:solidFill>
            <a:srgbClr val="FFFFFF"/>
          </a:solidFill>
          <a:uFillTx/>
          <a:latin typeface="+mn-lt"/>
          <a:ea typeface="+mn-ea"/>
          <a:cs typeface="+mn-cs"/>
          <a:sym typeface="Helvetica"/>
        </a:defRPr>
      </a:lvl9pPr>
    </p:titleStyle>
    <p:bodyStyle>
      <a:lvl1pPr marL="6173611" marR="0" indent="-6173611"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1pPr>
      <a:lvl2pPr marL="6740769" marR="0" indent="-6105769"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2pPr>
      <a:lvl3pPr marL="7375769" marR="0" indent="-6105769"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3pPr>
      <a:lvl4pPr marL="8010769" marR="0" indent="-6105769"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4pPr>
      <a:lvl5pPr marL="8645769" marR="0" indent="-6105769"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5pPr>
      <a:lvl6pPr marL="9280769" marR="0" indent="-6105769"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6pPr>
      <a:lvl7pPr marL="9915769" marR="0" indent="-6105769"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7pPr>
      <a:lvl8pPr marL="10550769" marR="0" indent="-6105769"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8pPr>
      <a:lvl9pPr marL="11185769" marR="0" indent="-6105769" algn="ctr" defTabSz="584200" latinLnBrk="0">
        <a:lnSpc>
          <a:spcPct val="100000"/>
        </a:lnSpc>
        <a:spcBef>
          <a:spcPts val="5200"/>
        </a:spcBef>
        <a:spcAft>
          <a:spcPts val="0"/>
        </a:spcAft>
        <a:buClrTx/>
        <a:buSzPct val="75000"/>
        <a:buFontTx/>
        <a:buChar char="•"/>
        <a:tabLst/>
        <a:defRPr b="1" baseline="0" cap="none" i="0" spc="-1500" strike="noStrike" sz="50000" u="none">
          <a:ln>
            <a:noFill/>
          </a:ln>
          <a:solidFill>
            <a:srgbClr val="FFFFFF"/>
          </a:solidFill>
          <a:uFillTx/>
          <a:latin typeface="+mn-lt"/>
          <a:ea typeface="+mn-ea"/>
          <a:cs typeface="+mn-cs"/>
          <a:sym typeface="Helvetica"/>
        </a:defRPr>
      </a:lvl9pPr>
    </p:bodyStyle>
    <p:otherStyle>
      <a:lvl1pPr marL="0" marR="0" indent="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1pPr>
      <a:lvl2pPr marL="0" marR="0" indent="2286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2pPr>
      <a:lvl3pPr marL="0" marR="0" indent="4572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3pPr>
      <a:lvl4pPr marL="0" marR="0" indent="6858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4pPr>
      <a:lvl5pPr marL="0" marR="0" indent="9144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5pPr>
      <a:lvl6pPr marL="0" marR="0" indent="11430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6pPr>
      <a:lvl7pPr marL="0" marR="0" indent="13716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7pPr>
      <a:lvl8pPr marL="0" marR="0" indent="16002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8pPr>
      <a:lvl9pPr marL="0" marR="0" indent="18288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10.xml.rels><?xml version="1.0" encoding="UTF-8"?>
<Relationships xmlns="http://schemas.openxmlformats.org/package/2006/relationships"><Relationship Id="rId1" Type="http://schemas.openxmlformats.org/officeDocument/2006/relationships/slideLayout" Target="../slideLayouts/slideLayout80.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image" Target="../media/image27.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80.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80.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88.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image" Target="../media/image8.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image" Target="../media/image1.gif"/></Relationships>

</file>

<file path=ppt/slides/_rels/slide2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hyperlink" Target="https://atlassian.design/guidelines/marketing/resources/presentation-kit" TargetMode="External"/><Relationship Id="rId3" Type="http://schemas.openxmlformats.org/officeDocument/2006/relationships/image" Target="../media/image25.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80.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image" Target="../media/image2.gif"/></Relationships>

</file>

<file path=ppt/slides/_rels/slide6.xml.rels><?xml version="1.0" encoding="UTF-8"?>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image" Target="../media/image26.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80.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80.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80.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76" name="Your name  |  Your title"/>
          <p:cNvSpPr/>
          <p:nvPr>
            <p:ph type="body" idx="13"/>
          </p:nvPr>
        </p:nvSpPr>
        <p:spPr>
          <a:prstGeom prst="rect">
            <a:avLst/>
          </a:prstGeom>
        </p:spPr>
        <p:txBody>
          <a:bodyPr/>
          <a:lstStyle/>
          <a:p>
            <a:pPr/>
            <a:r>
              <a:t>Your name  |  Your title</a:t>
            </a:r>
          </a:p>
        </p:txBody>
      </p:sp>
      <p:sp>
        <p:nvSpPr>
          <p:cNvPr id="777" name="User Manual"/>
          <p:cNvSpPr/>
          <p:nvPr>
            <p:ph type="body" idx="14"/>
          </p:nvPr>
        </p:nvSpPr>
        <p:spPr>
          <a:prstGeom prst="rect">
            <a:avLst/>
          </a:prstGeom>
        </p:spPr>
        <p:txBody>
          <a:bodyPr/>
          <a:lstStyle/>
          <a:p>
            <a:pPr/>
            <a:r>
              <a:t>User Manual</a:t>
            </a:r>
          </a:p>
        </p:txBody>
      </p:sp>
      <p:sp>
        <p:nvSpPr>
          <p:cNvPr id="778" name="Subtitle (optional)"/>
          <p:cNvSpPr/>
          <p:nvPr>
            <p:ph type="body" idx="15"/>
          </p:nvPr>
        </p:nvSpPr>
        <p:spPr>
          <a:prstGeom prst="rect">
            <a:avLst/>
          </a:prstGeom>
        </p:spPr>
        <p:txBody>
          <a:bodyPr/>
          <a:lstStyle/>
          <a:p>
            <a:pPr/>
            <a:r>
              <a:t>Subtitle (optional)</a:t>
            </a:r>
          </a:p>
        </p:txBody>
      </p:sp>
      <p:pic>
        <p:nvPicPr>
          <p:cNvPr id="779" name="IMG_1694.jpg" descr="IMG_1694.jpg"/>
          <p:cNvPicPr>
            <a:picLocks noChangeAspect="1"/>
          </p:cNvPicPr>
          <p:nvPr>
            <p:ph type="pic" idx="16"/>
          </p:nvPr>
        </p:nvPicPr>
        <p:blipFill>
          <a:blip r:embed="rId2">
            <a:extLst/>
          </a:blip>
          <a:srcRect l="16778" t="13628" r="4594" b="7743"/>
          <a:stretch>
            <a:fillRect/>
          </a:stretch>
        </p:blipFill>
        <p:spPr>
          <a:xfrm>
            <a:off x="11418290" y="9701353"/>
            <a:ext cx="1547417" cy="15474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7" y="0"/>
                </a:moveTo>
                <a:cubicBezTo>
                  <a:pt x="4762" y="0"/>
                  <a:pt x="0" y="4762"/>
                  <a:pt x="0" y="10637"/>
                </a:cubicBezTo>
                <a:lnTo>
                  <a:pt x="0" y="10963"/>
                </a:lnTo>
                <a:cubicBezTo>
                  <a:pt x="0" y="16838"/>
                  <a:pt x="4762" y="21600"/>
                  <a:pt x="10637" y="21600"/>
                </a:cubicBezTo>
                <a:lnTo>
                  <a:pt x="10963" y="21600"/>
                </a:lnTo>
                <a:cubicBezTo>
                  <a:pt x="16838" y="21600"/>
                  <a:pt x="21600" y="16838"/>
                  <a:pt x="21600" y="10963"/>
                </a:cubicBezTo>
                <a:lnTo>
                  <a:pt x="21600" y="10637"/>
                </a:lnTo>
                <a:cubicBezTo>
                  <a:pt x="21600" y="4762"/>
                  <a:pt x="16838" y="0"/>
                  <a:pt x="10963" y="0"/>
                </a:cubicBezTo>
                <a:lnTo>
                  <a:pt x="10637" y="0"/>
                </a:lnTo>
                <a:close/>
              </a:path>
            </a:pathLst>
          </a:custGeom>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23"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24" name="Things I struggle with"/>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Things I struggle with</a:t>
            </a:r>
          </a:p>
        </p:txBody>
      </p:sp>
      <p:sp>
        <p:nvSpPr>
          <p:cNvPr id="825" name="I'm an introvert, so working &quot;in the open&quot; is something I have to work hard at…"/>
          <p:cNvSpPr/>
          <p:nvPr/>
        </p:nvSpPr>
        <p:spPr>
          <a:xfrm>
            <a:off x="1783672" y="4748412"/>
            <a:ext cx="10010735" cy="530923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I'm an introvert, so working "in the open" is something I have to work hard at </a:t>
            </a:r>
          </a:p>
          <a:p>
            <a:pPr marL="444500" indent="-444500" defTabSz="584200">
              <a:lnSpc>
                <a:spcPct val="110000"/>
              </a:lnSpc>
              <a:spcBef>
                <a:spcPts val="4000"/>
              </a:spcBef>
              <a:buSzPct val="75000"/>
              <a:buChar char="•"/>
              <a:defRPr b="1" spc="-107" sz="3600">
                <a:solidFill>
                  <a:srgbClr val="FFFFFF"/>
                </a:solidFill>
              </a:defRPr>
            </a:pPr>
            <a:r>
              <a:t>Too much critiquing and logical reasoning drains my energy</a:t>
            </a:r>
          </a:p>
          <a:p>
            <a:pPr marL="444500" indent="-444500" defTabSz="584200">
              <a:lnSpc>
                <a:spcPct val="110000"/>
              </a:lnSpc>
              <a:spcBef>
                <a:spcPts val="4000"/>
              </a:spcBef>
              <a:buSzPct val="75000"/>
              <a:buChar char="•"/>
              <a:defRPr b="1" spc="-107" sz="3600">
                <a:solidFill>
                  <a:srgbClr val="FFFFFF"/>
                </a:solidFill>
              </a:defRPr>
            </a:pPr>
            <a:r>
              <a:t>If I don't understand the wider purpose behind why we are doing something, I find it hard to engage with it</a:t>
            </a:r>
          </a:p>
        </p:txBody>
      </p:sp>
      <p:sp>
        <p:nvSpPr>
          <p:cNvPr id="826" name="More bullets"/>
          <p:cNvSpPr/>
          <p:nvPr/>
        </p:nvSpPr>
        <p:spPr>
          <a:xfrm>
            <a:off x="12292481" y="4748412"/>
            <a:ext cx="10010735" cy="6889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lvl1pPr marL="444500" indent="-444500" defTabSz="584200">
              <a:lnSpc>
                <a:spcPct val="110000"/>
              </a:lnSpc>
              <a:spcBef>
                <a:spcPts val="4000"/>
              </a:spcBef>
              <a:buSzPct val="75000"/>
              <a:buChar char="•"/>
              <a:defRPr b="1" spc="-107" sz="3600">
                <a:solidFill>
                  <a:srgbClr val="FFFFFF"/>
                </a:solidFill>
              </a:defRPr>
            </a:lvl1pPr>
          </a:lstStyle>
          <a:p>
            <a:pPr/>
            <a:r>
              <a:t>More bullets</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28"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29" name="Things I love"/>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Things I love</a:t>
            </a:r>
          </a:p>
        </p:txBody>
      </p:sp>
      <p:sp>
        <p:nvSpPr>
          <p:cNvPr id="830" name="I like hearing what others are working on and connecting up the dots of what we are doing…"/>
          <p:cNvSpPr/>
          <p:nvPr/>
        </p:nvSpPr>
        <p:spPr>
          <a:xfrm>
            <a:off x="1783672" y="4748412"/>
            <a:ext cx="10010735" cy="581723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I like hearing what others are working on and connecting up the dots of what we are doing</a:t>
            </a:r>
          </a:p>
          <a:p>
            <a:pPr marL="444500" indent="-444500" defTabSz="584200">
              <a:lnSpc>
                <a:spcPct val="110000"/>
              </a:lnSpc>
              <a:spcBef>
                <a:spcPts val="4000"/>
              </a:spcBef>
              <a:buSzPct val="75000"/>
              <a:buChar char="•"/>
              <a:defRPr b="1" spc="-107" sz="3600">
                <a:solidFill>
                  <a:srgbClr val="FFFFFF"/>
                </a:solidFill>
              </a:defRPr>
            </a:pPr>
            <a:r>
              <a:t>I love organizing team things - birthday gifts, evenings out etc.</a:t>
            </a:r>
          </a:p>
          <a:p>
            <a:pPr marL="444500" indent="-444500" defTabSz="584200">
              <a:lnSpc>
                <a:spcPct val="110000"/>
              </a:lnSpc>
              <a:spcBef>
                <a:spcPts val="4000"/>
              </a:spcBef>
              <a:buSzPct val="75000"/>
              <a:buChar char="•"/>
              <a:defRPr b="1" spc="-107" sz="3600">
                <a:solidFill>
                  <a:srgbClr val="FFFFFF"/>
                </a:solidFill>
              </a:defRPr>
            </a:pPr>
            <a:r>
              <a:t>A generative, risk-taking culture that has a flag in the ground about what it stands for</a:t>
            </a:r>
          </a:p>
          <a:p>
            <a:pPr marL="444500" indent="-444500" defTabSz="584200">
              <a:lnSpc>
                <a:spcPct val="110000"/>
              </a:lnSpc>
              <a:spcBef>
                <a:spcPts val="4000"/>
              </a:spcBef>
              <a:buSzPct val="75000"/>
              <a:buChar char="•"/>
              <a:defRPr b="1" spc="-107" sz="3600">
                <a:solidFill>
                  <a:srgbClr val="FFFFFF"/>
                </a:solidFill>
              </a:defRPr>
            </a:pPr>
            <a:r>
              <a:t>Quarterly team away days </a:t>
            </a:r>
          </a:p>
        </p:txBody>
      </p:sp>
      <p:sp>
        <p:nvSpPr>
          <p:cNvPr id="831" name="More bullets"/>
          <p:cNvSpPr/>
          <p:nvPr/>
        </p:nvSpPr>
        <p:spPr>
          <a:xfrm>
            <a:off x="12292481" y="4748412"/>
            <a:ext cx="10010735" cy="6889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lvl1pPr marL="444500" indent="-444500" defTabSz="584200">
              <a:lnSpc>
                <a:spcPct val="110000"/>
              </a:lnSpc>
              <a:spcBef>
                <a:spcPts val="4000"/>
              </a:spcBef>
              <a:buSzPct val="75000"/>
              <a:buChar char="•"/>
              <a:defRPr b="1" spc="-107" sz="3600">
                <a:solidFill>
                  <a:srgbClr val="FFFFFF"/>
                </a:solidFill>
              </a:defRPr>
            </a:lvl1pPr>
          </a:lstStyle>
          <a:p>
            <a:pPr/>
            <a:r>
              <a:t>More bullets</a:t>
            </a:r>
          </a:p>
        </p:txBody>
      </p:sp>
      <p:pic>
        <p:nvPicPr>
          <p:cNvPr id="832" name="Image" descr="Image"/>
          <p:cNvPicPr>
            <a:picLocks noChangeAspect="1"/>
          </p:cNvPicPr>
          <p:nvPr/>
        </p:nvPicPr>
        <p:blipFill>
          <a:blip r:embed="rId2">
            <a:extLst/>
          </a:blip>
          <a:stretch>
            <a:fillRect/>
          </a:stretch>
        </p:blipFill>
        <p:spPr>
          <a:xfrm>
            <a:off x="19306055" y="1304408"/>
            <a:ext cx="2651138" cy="2788144"/>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34"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35" name="Other things to know about me"/>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Other things to know about me</a:t>
            </a:r>
          </a:p>
        </p:txBody>
      </p:sp>
      <p:sp>
        <p:nvSpPr>
          <p:cNvPr id="836" name="I use my intuition a lot to make decisions…"/>
          <p:cNvSpPr/>
          <p:nvPr/>
        </p:nvSpPr>
        <p:spPr>
          <a:xfrm>
            <a:off x="1783672" y="4748412"/>
            <a:ext cx="10010735" cy="692594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I use my intuition a lot to make decisions </a:t>
            </a:r>
          </a:p>
          <a:p>
            <a:pPr marL="444500" indent="-444500" defTabSz="584200">
              <a:lnSpc>
                <a:spcPct val="110000"/>
              </a:lnSpc>
              <a:spcBef>
                <a:spcPts val="4000"/>
              </a:spcBef>
              <a:buSzPct val="75000"/>
              <a:buChar char="•"/>
              <a:defRPr b="1" spc="-107" sz="3600">
                <a:solidFill>
                  <a:srgbClr val="FFFFFF"/>
                </a:solidFill>
              </a:defRPr>
            </a:pPr>
            <a:r>
              <a:t>I am an INFP / INFJ cusp </a:t>
            </a:r>
          </a:p>
          <a:p>
            <a:pPr marL="444500" indent="-444500" defTabSz="584200">
              <a:lnSpc>
                <a:spcPct val="110000"/>
              </a:lnSpc>
              <a:spcBef>
                <a:spcPts val="4000"/>
              </a:spcBef>
              <a:buSzPct val="75000"/>
              <a:buChar char="•"/>
              <a:defRPr b="1" spc="-107" sz="3600">
                <a:solidFill>
                  <a:srgbClr val="FFFFFF"/>
                </a:solidFill>
              </a:defRPr>
            </a:pPr>
            <a:r>
              <a:t>I don't like or drink coffee</a:t>
            </a:r>
          </a:p>
          <a:p>
            <a:pPr marL="444500" indent="-444500" defTabSz="584200">
              <a:lnSpc>
                <a:spcPct val="110000"/>
              </a:lnSpc>
              <a:spcBef>
                <a:spcPts val="4000"/>
              </a:spcBef>
              <a:buSzPct val="75000"/>
              <a:buChar char="•"/>
              <a:defRPr b="1" spc="-107" sz="3600">
                <a:solidFill>
                  <a:srgbClr val="FFFFFF"/>
                </a:solidFill>
              </a:defRPr>
            </a:pPr>
            <a:r>
              <a:t>Actions speak way more than words in my book</a:t>
            </a:r>
          </a:p>
          <a:p>
            <a:pPr marL="444500" indent="-444500" defTabSz="584200">
              <a:lnSpc>
                <a:spcPct val="110000"/>
              </a:lnSpc>
              <a:spcBef>
                <a:spcPts val="4000"/>
              </a:spcBef>
              <a:buSzPct val="75000"/>
              <a:buChar char="•"/>
              <a:defRPr b="1" spc="-107" sz="3600">
                <a:solidFill>
                  <a:srgbClr val="FFFFFF"/>
                </a:solidFill>
              </a:defRPr>
            </a:pPr>
            <a:r>
              <a:t>I'm not very expressive, so people can interpret that as grumpy or they find me hard to read. If I am not happy I will say, so otherwise assume I am fine!</a:t>
            </a:r>
          </a:p>
        </p:txBody>
      </p:sp>
      <p:sp>
        <p:nvSpPr>
          <p:cNvPr id="837" name="Fairness really matters to me. If I think someone is not being treated fairly, or someone is having an unfair impact on others, I will find it hard not to call out.…"/>
          <p:cNvSpPr/>
          <p:nvPr/>
        </p:nvSpPr>
        <p:spPr>
          <a:xfrm>
            <a:off x="12292481" y="4748412"/>
            <a:ext cx="10010735" cy="660336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Fairness really matters to me. If I think someone is not being treated fairly, or someone is having an unfair impact on others, I will find it hard not to call out.</a:t>
            </a:r>
          </a:p>
          <a:p>
            <a:pPr marL="444500" indent="-444500" defTabSz="584200">
              <a:lnSpc>
                <a:spcPct val="110000"/>
              </a:lnSpc>
              <a:spcBef>
                <a:spcPts val="4000"/>
              </a:spcBef>
              <a:buSzPct val="75000"/>
              <a:buChar char="•"/>
              <a:defRPr b="1" spc="-107" sz="3600">
                <a:solidFill>
                  <a:srgbClr val="FFFFFF"/>
                </a:solidFill>
              </a:defRPr>
            </a:pPr>
            <a:r>
              <a:t>I'm known for often being the one to name the white elephant in the room or to ask the question nobody else feel able to ask. This is not a position I enjoy, and it can be very isolating, but because authenticity matters so much to me it is almost like a reflex.</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39" name="If I were an animated gif/meme/animal/song, I would be..."/>
          <p:cNvSpPr/>
          <p:nvPr>
            <p:ph type="body" idx="16"/>
          </p:nvPr>
        </p:nvSpPr>
        <p:spPr>
          <a:xfrm>
            <a:off x="1784165" y="1014427"/>
            <a:ext cx="20561117" cy="2316481"/>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If I were an animated gif/meme/animal/song, I would be...</a:t>
            </a:r>
          </a:p>
        </p:txBody>
      </p:sp>
      <p:sp>
        <p:nvSpPr>
          <p:cNvPr id="840" name="Line"/>
          <p:cNvSpPr/>
          <p:nvPr>
            <p:ph type="body" idx="15"/>
          </p:nvPr>
        </p:nvSpPr>
        <p:spPr>
          <a:xfrm>
            <a:off x="1775024" y="4064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41" name="[add here]"/>
          <p:cNvSpPr txBox="1"/>
          <p:nvPr/>
        </p:nvSpPr>
        <p:spPr>
          <a:xfrm>
            <a:off x="10790279" y="7975646"/>
            <a:ext cx="2036104"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defTabSz="584200">
              <a:lnSpc>
                <a:spcPct val="110000"/>
              </a:lnSpc>
              <a:spcBef>
                <a:spcPts val="4000"/>
              </a:spcBef>
              <a:defRPr b="1" spc="-107" sz="3600">
                <a:solidFill>
                  <a:srgbClr val="FFFFFF"/>
                </a:solidFill>
              </a:defRPr>
            </a:lvl1pPr>
          </a:lstStyle>
          <a:p>
            <a:pPr/>
            <a:r>
              <a:t>[add here]</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43" name="Extra slide layouts"/>
          <p:cNvSpPr/>
          <p:nvPr>
            <p:ph type="body" idx="13"/>
          </p:nvPr>
        </p:nvSpPr>
        <p:spPr>
          <a:prstGeom prst="rect">
            <a:avLst/>
          </a:prstGeom>
        </p:spPr>
        <p:txBody>
          <a:bodyPr/>
          <a:lstStyle/>
          <a:p>
            <a:pPr/>
            <a:r>
              <a:t>Extra slide layouts</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45" name="0"/>
          <p:cNvSpPr/>
          <p:nvPr>
            <p:ph type="body" idx="13"/>
          </p:nvPr>
        </p:nvSpPr>
        <p:spPr>
          <a:prstGeom prst="rect">
            <a:avLst/>
          </a:prstGeom>
        </p:spPr>
        <p:txBody>
          <a:bodyPr/>
          <a:lstStyle/>
          <a:p>
            <a:pPr/>
            <a:r>
              <a:t>0</a:t>
            </a:r>
          </a:p>
        </p:txBody>
      </p:sp>
      <p:sp>
        <p:nvSpPr>
          <p:cNvPr id="846" name="number of times I have combined cake and ice cream"/>
          <p:cNvSpPr/>
          <p:nvPr>
            <p:ph type="body" idx="14"/>
          </p:nvPr>
        </p:nvSpPr>
        <p:spPr>
          <a:prstGeom prst="rect">
            <a:avLst/>
          </a:prstGeom>
        </p:spPr>
        <p:txBody>
          <a:bodyPr/>
          <a:lstStyle/>
          <a:p>
            <a:pPr/>
            <a:r>
              <a:t>number of times I have combined cake and ice cream</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48" name="The sum of the whole is greater than the sum of the parts."/>
          <p:cNvSpPr/>
          <p:nvPr>
            <p:ph type="body" idx="13"/>
          </p:nvPr>
        </p:nvSpPr>
        <p:spPr>
          <a:prstGeom prst="rect">
            <a:avLst/>
          </a:prstGeom>
        </p:spPr>
        <p:txBody>
          <a:bodyPr/>
          <a:lstStyle/>
          <a:p>
            <a:pPr/>
            <a:r>
              <a:t>The sum of the whole is greater than the sum of the parts.</a:t>
            </a:r>
          </a:p>
        </p:txBody>
      </p:sp>
      <p:sp>
        <p:nvSpPr>
          <p:cNvPr id="849" name="My favorite saying"/>
          <p:cNvSpPr/>
          <p:nvPr>
            <p:ph type="body" idx="14"/>
          </p:nvPr>
        </p:nvSpPr>
        <p:spPr>
          <a:prstGeom prst="rect">
            <a:avLst/>
          </a:prstGeom>
        </p:spPr>
        <p:txBody>
          <a:bodyPr/>
          <a:lstStyle/>
          <a:p>
            <a:pPr/>
            <a:r>
              <a:t>My favorite saying </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51" name="It is good to have an end to journey toward, but it is the journey that matters in the end. [you can put a longer quote here]"/>
          <p:cNvSpPr/>
          <p:nvPr>
            <p:ph type="body" idx="13"/>
          </p:nvPr>
        </p:nvSpPr>
        <p:spPr>
          <a:xfrm>
            <a:off x="1680256" y="3047385"/>
            <a:ext cx="20827999" cy="1930401"/>
          </a:xfrm>
          <a:prstGeom prst="rect">
            <a:avLst/>
          </a:prstGeom>
        </p:spPr>
        <p:txBody>
          <a:bodyPr/>
          <a:lstStyle/>
          <a:p>
            <a:pPr/>
            <a:r>
              <a:t>It is good to have an end to journey toward, but it is the journey that matters in the end. [you can put a longer quote here]</a:t>
            </a:r>
          </a:p>
        </p:txBody>
      </p:sp>
      <p:sp>
        <p:nvSpPr>
          <p:cNvPr id="852" name="Ursula le guin"/>
          <p:cNvSpPr/>
          <p:nvPr>
            <p:ph type="body" idx="14"/>
          </p:nvPr>
        </p:nvSpPr>
        <p:spPr>
          <a:prstGeom prst="rect">
            <a:avLst/>
          </a:prstGeom>
        </p:spPr>
        <p:txBody>
          <a:bodyPr/>
          <a:lstStyle/>
          <a:p>
            <a:pPr/>
            <a:r>
              <a:t>Ursula le guin</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54" name="I bring my whole self to work (we should chat about what this means to me)"/>
          <p:cNvSpPr/>
          <p:nvPr>
            <p:ph type="body" idx="13"/>
          </p:nvPr>
        </p:nvSpPr>
        <p:spPr>
          <a:xfrm>
            <a:off x="1701800" y="3560264"/>
            <a:ext cx="15264694" cy="7416801"/>
          </a:xfrm>
          <a:prstGeom prst="rect">
            <a:avLst/>
          </a:prstGeom>
        </p:spPr>
        <p:txBody>
          <a:bodyPr/>
          <a:lstStyle/>
          <a:p>
            <a:pPr/>
            <a:r>
              <a:t>I bring my whole self to work (we should chat about what this means to me)</a:t>
            </a:r>
          </a:p>
        </p:txBody>
      </p:sp>
      <p:sp>
        <p:nvSpPr>
          <p:cNvPr id="855" name="Other things to know about me"/>
          <p:cNvSpPr/>
          <p:nvPr>
            <p:ph type="body" idx="14"/>
          </p:nvPr>
        </p:nvSpPr>
        <p:spPr>
          <a:prstGeom prst="rect">
            <a:avLst/>
          </a:prstGeom>
        </p:spPr>
        <p:txBody>
          <a:bodyPr/>
          <a:lstStyle/>
          <a:p>
            <a:pPr/>
            <a:r>
              <a:t>Other things to know about me</a:t>
            </a:r>
          </a:p>
        </p:txBody>
      </p:sp>
      <p:pic>
        <p:nvPicPr>
          <p:cNvPr id="856" name="Image" descr="Image"/>
          <p:cNvPicPr>
            <a:picLocks noChangeAspect="1"/>
          </p:cNvPicPr>
          <p:nvPr/>
        </p:nvPicPr>
        <p:blipFill>
          <a:blip r:embed="rId2">
            <a:extLst/>
          </a:blip>
          <a:stretch>
            <a:fillRect/>
          </a:stretch>
        </p:blipFill>
        <p:spPr>
          <a:xfrm>
            <a:off x="17403368" y="6687916"/>
            <a:ext cx="4983440" cy="4421584"/>
          </a:xfrm>
          <a:prstGeom prst="rect">
            <a:avLst/>
          </a:prstGeom>
          <a:ln w="12700">
            <a:miter lim="400000"/>
          </a:ln>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58" name="Actions speak way more than words in my book"/>
          <p:cNvSpPr/>
          <p:nvPr>
            <p:ph type="body" idx="13"/>
          </p:nvPr>
        </p:nvSpPr>
        <p:spPr>
          <a:xfrm>
            <a:off x="1700607" y="4876800"/>
            <a:ext cx="20830385" cy="3759200"/>
          </a:xfrm>
          <a:prstGeom prst="rect">
            <a:avLst/>
          </a:prstGeom>
        </p:spPr>
        <p:txBody>
          <a:bodyPr/>
          <a:lstStyle/>
          <a:p>
            <a:pPr/>
            <a:r>
              <a:rPr>
                <a:solidFill>
                  <a:schemeClr val="accent3">
                    <a:hueOff val="358086"/>
                  </a:schemeClr>
                </a:solidFill>
              </a:rPr>
              <a:t>Actions</a:t>
            </a:r>
            <a:r>
              <a:t> speak way more than </a:t>
            </a:r>
            <a:r>
              <a:rPr>
                <a:solidFill>
                  <a:schemeClr val="accent2">
                    <a:hueOff val="-77700"/>
                    <a:lumOff val="2357"/>
                  </a:schemeClr>
                </a:solidFill>
              </a:rPr>
              <a:t>words</a:t>
            </a:r>
            <a:r>
              <a:t> in my book</a:t>
            </a:r>
          </a:p>
        </p:txBody>
      </p:sp>
      <p:sp>
        <p:nvSpPr>
          <p:cNvPr id="859" name="Other things to know about me"/>
          <p:cNvSpPr/>
          <p:nvPr>
            <p:ph type="body" idx="14"/>
          </p:nvPr>
        </p:nvSpPr>
        <p:spPr>
          <a:prstGeom prst="rect">
            <a:avLst/>
          </a:prstGeom>
        </p:spPr>
        <p:txBody>
          <a:bodyPr/>
          <a:lstStyle/>
          <a:p>
            <a:pPr/>
            <a:r>
              <a:t>Other things to know about me</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81" name="1: We have a lot of new folks, several remote team members, so lets get to know each other!! It would be awesome to learn what makes us tick. For eg- What are your individual preferences for communication and collaboration?…"/>
          <p:cNvSpPr/>
          <p:nvPr>
            <p:ph type="body" idx="13"/>
          </p:nvPr>
        </p:nvSpPr>
        <p:spPr>
          <a:xfrm>
            <a:off x="1783672" y="4113412"/>
            <a:ext cx="10010735" cy="8220077"/>
          </a:xfrm>
          <a:prstGeom prst="rect">
            <a:avLst/>
          </a:prstGeom>
        </p:spPr>
        <p:txBody>
          <a:bodyPr/>
          <a:lstStyle/>
          <a:p>
            <a:pPr marL="444500" indent="-444500" algn="l">
              <a:lnSpc>
                <a:spcPct val="110000"/>
              </a:lnSpc>
              <a:spcBef>
                <a:spcPts val="4000"/>
              </a:spcBef>
              <a:defRPr spc="-107" sz="3600">
                <a:solidFill>
                  <a:schemeClr val="accent3">
                    <a:hueOff val="10341877"/>
                    <a:satOff val="-14884"/>
                    <a:lumOff val="-32266"/>
                  </a:schemeClr>
                </a:solidFill>
              </a:defRPr>
            </a:pPr>
            <a:r>
              <a:rPr u="sng"/>
              <a:t>1:</a:t>
            </a:r>
            <a:r>
              <a:t> </a:t>
            </a:r>
            <a:r>
              <a:rPr b="0"/>
              <a:t>We have a lot of new folks, several remote team members, so lets get to know each other!! It would be awesome to learn what makes us tick. For eg- What are your individual preferences for communication and collaboration? </a:t>
            </a:r>
            <a:endParaRPr b="0"/>
          </a:p>
          <a:p>
            <a:pPr marL="444500" indent="-444500" algn="l">
              <a:lnSpc>
                <a:spcPct val="110000"/>
              </a:lnSpc>
              <a:spcBef>
                <a:spcPts val="4000"/>
              </a:spcBef>
              <a:defRPr spc="-107" sz="3600">
                <a:solidFill>
                  <a:schemeClr val="accent3">
                    <a:hueOff val="10341877"/>
                    <a:satOff val="-14884"/>
                    <a:lumOff val="-32266"/>
                  </a:schemeClr>
                </a:solidFill>
              </a:defRPr>
            </a:pPr>
            <a:r>
              <a:rPr b="0"/>
              <a:t>Do you have a secret life as a superhero?  A zany dare that you would like to share?</a:t>
            </a:r>
            <a:endParaRPr b="0"/>
          </a:p>
          <a:p>
            <a:pPr marL="444500" indent="-444500" algn="l">
              <a:lnSpc>
                <a:spcPct val="110000"/>
              </a:lnSpc>
              <a:spcBef>
                <a:spcPts val="4000"/>
              </a:spcBef>
              <a:defRPr spc="-107" sz="3600">
                <a:solidFill>
                  <a:schemeClr val="accent3">
                    <a:hueOff val="10341877"/>
                    <a:satOff val="-14884"/>
                    <a:lumOff val="-32266"/>
                  </a:schemeClr>
                </a:solidFill>
              </a:defRPr>
            </a:pPr>
            <a:r>
              <a:rPr u="sng"/>
              <a:t>2:</a:t>
            </a:r>
            <a:r>
              <a:rPr b="0"/>
              <a:t> This is going to be quicker than an intro blog post!! But we do need you to fill this up! We have some examples - but you own this!</a:t>
            </a:r>
            <a:endParaRPr b="0"/>
          </a:p>
        </p:txBody>
      </p:sp>
      <p:sp>
        <p:nvSpPr>
          <p:cNvPr id="782" name="Why? To Play as a Team"/>
          <p:cNvSpPr/>
          <p:nvPr>
            <p:ph type="body" idx="16"/>
          </p:nvPr>
        </p:nvSpPr>
        <p:spPr>
          <a:prstGeom prst="rect">
            <a:avLst/>
          </a:prstGeom>
        </p:spPr>
        <p:txBody>
          <a:bodyPr/>
          <a:lstStyle/>
          <a:p>
            <a:pPr/>
            <a:r>
              <a:t>Why? To Play as a Team</a:t>
            </a:r>
          </a:p>
        </p:txBody>
      </p:sp>
      <p:sp>
        <p:nvSpPr>
          <p:cNvPr id="783" name="Line"/>
          <p:cNvSpPr/>
          <p:nvPr>
            <p:ph type="body" idx="17"/>
          </p:nvPr>
        </p:nvSpPr>
        <p:spPr>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pic>
        <p:nvPicPr>
          <p:cNvPr id="784" name="giphy.gif" descr="giphy.gif"/>
          <p:cNvPicPr>
            <a:picLocks noChangeAspect="0"/>
          </p:cNvPicPr>
          <p:nvPr/>
        </p:nvPicPr>
        <p:blipFill>
          <a:blip r:embed="rId2">
            <a:extLst/>
          </a:blip>
          <a:stretch>
            <a:fillRect/>
          </a:stretch>
        </p:blipFill>
        <p:spPr>
          <a:xfrm>
            <a:off x="12164624" y="4311983"/>
            <a:ext cx="11605605" cy="6673223"/>
          </a:xfrm>
          <a:prstGeom prst="rect">
            <a:avLst/>
          </a:prstGeom>
          <a:ln w="12700">
            <a:miter lim="400000"/>
          </a:ln>
        </p:spPr>
      </p:pic>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61" name="Thank you!"/>
          <p:cNvSpPr/>
          <p:nvPr>
            <p:ph type="body" idx="14"/>
          </p:nvPr>
        </p:nvSpPr>
        <p:spPr>
          <a:prstGeom prst="rect">
            <a:avLst/>
          </a:prstGeom>
        </p:spPr>
        <p:txBody>
          <a:bodyPr/>
          <a:lstStyle/>
          <a:p>
            <a:pPr/>
            <a:r>
              <a:t>Thank you!</a:t>
            </a:r>
          </a:p>
        </p:txBody>
      </p:sp>
      <p:pic>
        <p:nvPicPr>
          <p:cNvPr id="862" name="IMG_6013.JPG" descr="IMG_6013.JPG"/>
          <p:cNvPicPr>
            <a:picLocks noChangeAspect="1"/>
          </p:cNvPicPr>
          <p:nvPr>
            <p:ph type="pic" idx="16"/>
          </p:nvPr>
        </p:nvPicPr>
        <p:blipFill>
          <a:blip r:embed="rId2">
            <a:extLst/>
          </a:blip>
          <a:srcRect l="8200" t="26244" r="16933" b="17605"/>
          <a:stretch>
            <a:fillRect/>
          </a:stretch>
        </p:blipFill>
        <p:spPr>
          <a:xfrm>
            <a:off x="11430990" y="9587053"/>
            <a:ext cx="1547417" cy="15474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7" y="0"/>
                </a:moveTo>
                <a:cubicBezTo>
                  <a:pt x="4762" y="0"/>
                  <a:pt x="0" y="4762"/>
                  <a:pt x="0" y="10637"/>
                </a:cubicBezTo>
                <a:lnTo>
                  <a:pt x="0" y="10963"/>
                </a:lnTo>
                <a:cubicBezTo>
                  <a:pt x="0" y="16838"/>
                  <a:pt x="4762" y="21600"/>
                  <a:pt x="10637" y="21600"/>
                </a:cubicBezTo>
                <a:lnTo>
                  <a:pt x="10963" y="21600"/>
                </a:lnTo>
                <a:cubicBezTo>
                  <a:pt x="16838" y="21600"/>
                  <a:pt x="21600" y="16838"/>
                  <a:pt x="21600" y="10963"/>
                </a:cubicBezTo>
                <a:lnTo>
                  <a:pt x="21600" y="10637"/>
                </a:lnTo>
                <a:cubicBezTo>
                  <a:pt x="21600" y="4762"/>
                  <a:pt x="16838" y="0"/>
                  <a:pt x="10963" y="0"/>
                </a:cubicBezTo>
                <a:lnTo>
                  <a:pt x="10637" y="0"/>
                </a:lnTo>
                <a:close/>
              </a:path>
            </a:pathLst>
          </a:custGeom>
        </p:spPr>
      </p:pic>
      <p:sp>
        <p:nvSpPr>
          <p:cNvPr id="863" name="Your name  |  Your title"/>
          <p:cNvSpPr/>
          <p:nvPr/>
        </p:nvSpPr>
        <p:spPr>
          <a:xfrm>
            <a:off x="1782174" y="11506881"/>
            <a:ext cx="20832352" cy="772320"/>
          </a:xfrm>
          <a:prstGeom prst="rect">
            <a:avLst/>
          </a:prstGeom>
          <a:ln w="12700">
            <a:miter lim="400000"/>
          </a:ln>
          <a:extLst>
            <a:ext uri="{C572A759-6A51-4108-AA02-DFA0A04FC94B}">
              <ma14:wrappingTextBoxFlag xmlns:ma14="http://schemas.microsoft.com/office/mac/drawingml/2011/main" val="1"/>
            </a:ext>
          </a:extLst>
        </p:spPr>
        <p:txBody>
          <a:bodyPr lIns="17859" tIns="17859" rIns="17859" bIns="17859">
            <a:spAutoFit/>
          </a:bodyPr>
          <a:lstStyle>
            <a:lvl1pPr algn="ctr">
              <a:defRPr b="1" baseline="31999" cap="all" spc="479">
                <a:solidFill>
                  <a:srgbClr val="FFFFFF"/>
                </a:solidFill>
              </a:defRPr>
            </a:lvl1pPr>
          </a:lstStyle>
          <a:p>
            <a:pPr/>
            <a:r>
              <a:t>Your name  |  Your title</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86" name="Step 1: Replace example text prompts in the following slides with your own answers…"/>
          <p:cNvSpPr/>
          <p:nvPr>
            <p:ph type="body" idx="13"/>
          </p:nvPr>
        </p:nvSpPr>
        <p:spPr>
          <a:xfrm>
            <a:off x="1783672" y="4113412"/>
            <a:ext cx="10010735" cy="6510656"/>
          </a:xfrm>
          <a:prstGeom prst="rect">
            <a:avLst/>
          </a:prstGeom>
        </p:spPr>
        <p:txBody>
          <a:bodyPr/>
          <a:lstStyle/>
          <a:p>
            <a:pPr marL="444500" indent="-444500" algn="l">
              <a:lnSpc>
                <a:spcPct val="110000"/>
              </a:lnSpc>
              <a:spcBef>
                <a:spcPts val="4000"/>
              </a:spcBef>
              <a:defRPr spc="-107" sz="3600">
                <a:solidFill>
                  <a:schemeClr val="accent3">
                    <a:hueOff val="10341877"/>
                    <a:satOff val="-14884"/>
                    <a:lumOff val="-32266"/>
                  </a:schemeClr>
                </a:solidFill>
              </a:defRPr>
            </a:pPr>
            <a:r>
              <a:rPr u="sng"/>
              <a:t>Step 1: </a:t>
            </a:r>
            <a:r>
              <a:rPr b="0"/>
              <a:t>Replace example text prompts in the following slides with your own answers</a:t>
            </a:r>
            <a:endParaRPr b="0"/>
          </a:p>
          <a:p>
            <a:pPr marL="444500" indent="-444500" algn="l">
              <a:lnSpc>
                <a:spcPct val="110000"/>
              </a:lnSpc>
              <a:spcBef>
                <a:spcPts val="4000"/>
              </a:spcBef>
              <a:defRPr spc="-107" sz="3600">
                <a:solidFill>
                  <a:schemeClr val="accent3">
                    <a:hueOff val="10341877"/>
                    <a:satOff val="-14884"/>
                    <a:lumOff val="-32266"/>
                  </a:schemeClr>
                </a:solidFill>
              </a:defRPr>
            </a:pPr>
            <a:r>
              <a:rPr u="sng"/>
              <a:t>Step 2:</a:t>
            </a:r>
            <a:r>
              <a:rPr b="0" u="sng"/>
              <a:t> </a:t>
            </a:r>
            <a:r>
              <a:rPr b="0"/>
              <a:t>Feel free to use the extra slide formats at the end of this deck to add some personality and/or call out points you think are extra important. Feel free to add your own images.</a:t>
            </a:r>
            <a:endParaRPr b="0"/>
          </a:p>
          <a:p>
            <a:pPr marL="444500" indent="-444500" algn="l">
              <a:lnSpc>
                <a:spcPct val="110000"/>
              </a:lnSpc>
              <a:spcBef>
                <a:spcPts val="4000"/>
              </a:spcBef>
              <a:defRPr spc="-107" sz="3600">
                <a:solidFill>
                  <a:schemeClr val="accent3">
                    <a:hueOff val="10341877"/>
                    <a:satOff val="-14884"/>
                    <a:lumOff val="-32266"/>
                  </a:schemeClr>
                </a:solidFill>
              </a:defRPr>
            </a:pPr>
            <a:r>
              <a:rPr u="sng"/>
              <a:t>Step 3: </a:t>
            </a:r>
            <a:r>
              <a:rPr b="0"/>
              <a:t>Refer to the </a:t>
            </a:r>
            <a:r>
              <a:rPr u="sng">
                <a:solidFill>
                  <a:srgbClr val="0747A6"/>
                </a:solidFill>
                <a:hlinkClick r:id="rId2" invalidUrl="" action="" tgtFrame="" tooltip="" history="1" highlightClick="0" endSnd="0"/>
              </a:rPr>
              <a:t>main template and graphics kit</a:t>
            </a:r>
            <a:r>
              <a:rPr b="0"/>
              <a:t> if you want to further customize. Have fun :) Ask a designer if you need any help!</a:t>
            </a:r>
          </a:p>
        </p:txBody>
      </p:sp>
      <p:sp>
        <p:nvSpPr>
          <p:cNvPr id="787" name="How to use this deck template"/>
          <p:cNvSpPr/>
          <p:nvPr>
            <p:ph type="body" idx="16"/>
          </p:nvPr>
        </p:nvSpPr>
        <p:spPr>
          <a:prstGeom prst="rect">
            <a:avLst/>
          </a:prstGeom>
        </p:spPr>
        <p:txBody>
          <a:bodyPr/>
          <a:lstStyle/>
          <a:p>
            <a:pPr/>
            <a:r>
              <a:t>How to use this deck template</a:t>
            </a:r>
          </a:p>
        </p:txBody>
      </p:sp>
      <p:sp>
        <p:nvSpPr>
          <p:cNvPr id="788" name="Line"/>
          <p:cNvSpPr/>
          <p:nvPr>
            <p:ph type="body" idx="17"/>
          </p:nvPr>
        </p:nvSpPr>
        <p:spPr>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pic>
        <p:nvPicPr>
          <p:cNvPr id="789" name="Image" descr="Image"/>
          <p:cNvPicPr>
            <a:picLocks noChangeAspect="1"/>
          </p:cNvPicPr>
          <p:nvPr/>
        </p:nvPicPr>
        <p:blipFill>
          <a:blip r:embed="rId3">
            <a:extLst/>
          </a:blip>
          <a:stretch>
            <a:fillRect/>
          </a:stretch>
        </p:blipFill>
        <p:spPr>
          <a:xfrm>
            <a:off x="14105473" y="3470368"/>
            <a:ext cx="6993081" cy="8034656"/>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1"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792" name="Conditions I like to work in"/>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Conditions I like to work in</a:t>
            </a:r>
          </a:p>
        </p:txBody>
      </p:sp>
      <p:sp>
        <p:nvSpPr>
          <p:cNvPr id="793" name="I like a quiet working environment. I find it hard to do work that requires my concentration if there is a lot of noise and distractions.…"/>
          <p:cNvSpPr/>
          <p:nvPr/>
        </p:nvSpPr>
        <p:spPr>
          <a:xfrm>
            <a:off x="1783672" y="4748412"/>
            <a:ext cx="10010735" cy="470852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I like a quiet working environment. I find it hard to do work that requires my concentration if there is a lot of noise and distractions.</a:t>
            </a:r>
          </a:p>
          <a:p>
            <a:pPr marL="444500" indent="-444500" defTabSz="584200">
              <a:lnSpc>
                <a:spcPct val="110000"/>
              </a:lnSpc>
              <a:spcBef>
                <a:spcPts val="4000"/>
              </a:spcBef>
              <a:buSzPct val="75000"/>
              <a:buChar char="•"/>
              <a:defRPr b="1" spc="-107" sz="3600">
                <a:solidFill>
                  <a:srgbClr val="FFFFFF"/>
                </a:solidFill>
              </a:defRPr>
            </a:pPr>
            <a:r>
              <a:t>I like having my own desk space</a:t>
            </a:r>
          </a:p>
          <a:p>
            <a:pPr marL="444500" indent="-444500" defTabSz="584200">
              <a:lnSpc>
                <a:spcPct val="110000"/>
              </a:lnSpc>
              <a:spcBef>
                <a:spcPts val="4000"/>
              </a:spcBef>
              <a:buSzPct val="75000"/>
              <a:buChar char="•"/>
              <a:defRPr b="1" spc="-107" sz="3600">
                <a:solidFill>
                  <a:srgbClr val="FFFFFF"/>
                </a:solidFill>
              </a:defRPr>
            </a:pPr>
            <a:r>
              <a:t>If I have my headphones on, I am in focus mode, so please do not disturb me!</a:t>
            </a:r>
          </a:p>
        </p:txBody>
      </p:sp>
      <p:sp>
        <p:nvSpPr>
          <p:cNvPr id="794" name="More bullet points if you need them…"/>
          <p:cNvSpPr/>
          <p:nvPr/>
        </p:nvSpPr>
        <p:spPr>
          <a:xfrm>
            <a:off x="12292481" y="4748412"/>
            <a:ext cx="10010735" cy="239839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More bullet points if you need them</a:t>
            </a:r>
          </a:p>
          <a:p>
            <a:pPr marL="444500" indent="-444500" defTabSz="584200">
              <a:lnSpc>
                <a:spcPct val="110000"/>
              </a:lnSpc>
              <a:spcBef>
                <a:spcPts val="4000"/>
              </a:spcBef>
              <a:buSzPct val="75000"/>
              <a:buChar char="•"/>
              <a:defRPr b="1" spc="-107" sz="3600">
                <a:solidFill>
                  <a:srgbClr val="FFFFFF"/>
                </a:solidFill>
              </a:defRPr>
            </a:pPr>
            <a:r>
              <a:t>(You could also put an image on this side to make things more interesting)</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6"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797" name="The times/hours I like to work"/>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The times/hours I like to work</a:t>
            </a:r>
          </a:p>
        </p:txBody>
      </p:sp>
      <p:sp>
        <p:nvSpPr>
          <p:cNvPr id="798" name="I am trying to start my work day at 9:30 am so that I can have 2 hrs from 7-9 am in the mornings to do things like exercise and meditation etc.…"/>
          <p:cNvSpPr/>
          <p:nvPr/>
        </p:nvSpPr>
        <p:spPr>
          <a:xfrm>
            <a:off x="1783672" y="4748412"/>
            <a:ext cx="10010735" cy="530923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I am trying to start my work day at 9:30 am so that I can have 2 hrs from 7-9 am in the mornings to do things like exercise and meditation etc. </a:t>
            </a:r>
          </a:p>
          <a:p>
            <a:pPr marL="444500" indent="-444500" defTabSz="584200">
              <a:lnSpc>
                <a:spcPct val="110000"/>
              </a:lnSpc>
              <a:spcBef>
                <a:spcPts val="4000"/>
              </a:spcBef>
              <a:buSzPct val="75000"/>
              <a:buChar char="•"/>
              <a:defRPr b="1" spc="-107" sz="3600">
                <a:solidFill>
                  <a:srgbClr val="FFFFFF"/>
                </a:solidFill>
              </a:defRPr>
            </a:pPr>
            <a:r>
              <a:t>I work best in the afternoons and evenings</a:t>
            </a:r>
          </a:p>
          <a:p>
            <a:pPr marL="444500" indent="-444500" defTabSz="584200">
              <a:lnSpc>
                <a:spcPct val="110000"/>
              </a:lnSpc>
              <a:spcBef>
                <a:spcPts val="4000"/>
              </a:spcBef>
              <a:buSzPct val="75000"/>
              <a:buChar char="•"/>
              <a:defRPr b="1" spc="-107" sz="3600">
                <a:solidFill>
                  <a:srgbClr val="FFFFFF"/>
                </a:solidFill>
              </a:defRPr>
            </a:pPr>
            <a:r>
              <a:t>I don't mind being contacted at any time but I will likely only respond during week daytimes and evenings</a:t>
            </a:r>
          </a:p>
        </p:txBody>
      </p:sp>
      <p:sp>
        <p:nvSpPr>
          <p:cNvPr id="799" name="My calendar is open and accessible so everyone can see my availability. I don't mind people booking things in my calendar if I am free"/>
          <p:cNvSpPr/>
          <p:nvPr/>
        </p:nvSpPr>
        <p:spPr>
          <a:xfrm>
            <a:off x="12292481" y="4748412"/>
            <a:ext cx="10010735" cy="189039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lvl1pPr marL="444500" indent="-444500" defTabSz="584200">
              <a:lnSpc>
                <a:spcPct val="110000"/>
              </a:lnSpc>
              <a:spcBef>
                <a:spcPts val="4000"/>
              </a:spcBef>
              <a:buSzPct val="75000"/>
              <a:buChar char="•"/>
              <a:defRPr b="1" spc="-107" sz="3600">
                <a:solidFill>
                  <a:srgbClr val="FFFFFF"/>
                </a:solidFill>
              </a:defRPr>
            </a:lvl1pPr>
          </a:lstStyle>
          <a:p>
            <a:pPr/>
            <a:r>
              <a:t>My calendar is open and accessible so everyone can see my availability. I don't mind people booking things in my calendar if I am free</a:t>
            </a:r>
          </a:p>
        </p:txBody>
      </p:sp>
      <p:pic>
        <p:nvPicPr>
          <p:cNvPr id="800" name="giphy-downsized (41).gif" descr="giphy-downsized (41).gif"/>
          <p:cNvPicPr>
            <a:picLocks noChangeAspect="0"/>
          </p:cNvPicPr>
          <p:nvPr/>
        </p:nvPicPr>
        <p:blipFill>
          <a:blip r:embed="rId2">
            <a:extLst/>
          </a:blip>
          <a:stretch>
            <a:fillRect/>
          </a:stretch>
        </p:blipFill>
        <p:spPr>
          <a:xfrm>
            <a:off x="12570870" y="8045162"/>
            <a:ext cx="4653259" cy="3382490"/>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02"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03" name="The best ways to communicate with me"/>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The best ways to communicate with me</a:t>
            </a:r>
          </a:p>
        </p:txBody>
      </p:sp>
      <p:sp>
        <p:nvSpPr>
          <p:cNvPr id="804" name="Chat is the quickest way to get a response from me. I check some rooms every day (my team and project rooms) and others once a week (like the general design and interest rooms)…"/>
          <p:cNvSpPr/>
          <p:nvPr/>
        </p:nvSpPr>
        <p:spPr>
          <a:xfrm>
            <a:off x="1783672" y="4748412"/>
            <a:ext cx="10010735" cy="590994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Chat is the quickest way to get a response from me. I check some rooms every day (my team and project rooms) and others once a week (like the general design and interest rooms)</a:t>
            </a:r>
          </a:p>
          <a:p>
            <a:pPr marL="444500" indent="-444500" defTabSz="584200">
              <a:lnSpc>
                <a:spcPct val="110000"/>
              </a:lnSpc>
              <a:spcBef>
                <a:spcPts val="4000"/>
              </a:spcBef>
              <a:buSzPct val="75000"/>
              <a:buChar char="•"/>
              <a:defRPr b="1" spc="-107" sz="3600">
                <a:solidFill>
                  <a:srgbClr val="FFFFFF"/>
                </a:solidFill>
              </a:defRPr>
            </a:pPr>
            <a:r>
              <a:t>I will never answer my phone, but I look at text messages (my # is 555-555-5555)</a:t>
            </a:r>
          </a:p>
          <a:p>
            <a:pPr marL="444500" indent="-444500" defTabSz="584200">
              <a:lnSpc>
                <a:spcPct val="110000"/>
              </a:lnSpc>
              <a:spcBef>
                <a:spcPts val="4000"/>
              </a:spcBef>
              <a:buSzPct val="75000"/>
              <a:buChar char="•"/>
              <a:defRPr b="1" spc="-107" sz="3600">
                <a:solidFill>
                  <a:srgbClr val="FFFFFF"/>
                </a:solidFill>
              </a:defRPr>
            </a:pPr>
            <a:r>
              <a:t>I check my emails once a day and usually respond within 48 hours at the latest.</a:t>
            </a:r>
          </a:p>
        </p:txBody>
      </p:sp>
      <p:sp>
        <p:nvSpPr>
          <p:cNvPr id="805" name="I’m always down for an impromptu video call…"/>
          <p:cNvSpPr/>
          <p:nvPr/>
        </p:nvSpPr>
        <p:spPr>
          <a:xfrm>
            <a:off x="12292481" y="4748412"/>
            <a:ext cx="10010735" cy="239839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I’m always down for an impromptu video call</a:t>
            </a:r>
          </a:p>
          <a:p>
            <a:pPr marL="444500" indent="-444500" defTabSz="584200">
              <a:lnSpc>
                <a:spcPct val="110000"/>
              </a:lnSpc>
              <a:spcBef>
                <a:spcPts val="4000"/>
              </a:spcBef>
              <a:buSzPct val="75000"/>
              <a:buChar char="•"/>
              <a:defRPr b="1" spc="-107" sz="3600">
                <a:solidFill>
                  <a:srgbClr val="FFFFFF"/>
                </a:solidFill>
              </a:defRPr>
            </a:pPr>
            <a:r>
              <a:t>Just tell it like it is. No need to sugar-coat difficult news for me. </a:t>
            </a:r>
          </a:p>
        </p:txBody>
      </p:sp>
      <p:pic>
        <p:nvPicPr>
          <p:cNvPr id="806" name="Image" descr="Image"/>
          <p:cNvPicPr>
            <a:picLocks noChangeAspect="1"/>
          </p:cNvPicPr>
          <p:nvPr/>
        </p:nvPicPr>
        <p:blipFill>
          <a:blip r:embed="rId2">
            <a:extLst/>
          </a:blip>
          <a:stretch>
            <a:fillRect/>
          </a:stretch>
        </p:blipFill>
        <p:spPr>
          <a:xfrm>
            <a:off x="18462277" y="8545272"/>
            <a:ext cx="3492501" cy="3492501"/>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08"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09" name="The ways I like to receive feedback"/>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The ways I like to receive feedback</a:t>
            </a:r>
          </a:p>
        </p:txBody>
      </p:sp>
      <p:sp>
        <p:nvSpPr>
          <p:cNvPr id="810" name="I'd rather have difficult conversations than things be unspoken or inauthentic, so just be straight with me…"/>
          <p:cNvSpPr/>
          <p:nvPr/>
        </p:nvSpPr>
        <p:spPr>
          <a:xfrm>
            <a:off x="1783672" y="4748412"/>
            <a:ext cx="10010735" cy="590994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I'd rather have difficult conversations than things be unspoken or inauthentic, so just be straight with me</a:t>
            </a:r>
          </a:p>
          <a:p>
            <a:pPr marL="444500" indent="-444500" defTabSz="584200">
              <a:lnSpc>
                <a:spcPct val="110000"/>
              </a:lnSpc>
              <a:spcBef>
                <a:spcPts val="4000"/>
              </a:spcBef>
              <a:buSzPct val="75000"/>
              <a:buChar char="•"/>
              <a:defRPr b="1" spc="-107" sz="3600">
                <a:solidFill>
                  <a:srgbClr val="FFFFFF"/>
                </a:solidFill>
              </a:defRPr>
            </a:pPr>
            <a:r>
              <a:t>I like receiving feedback face-to-face</a:t>
            </a:r>
          </a:p>
          <a:p>
            <a:pPr marL="444500" indent="-444500" defTabSz="584200">
              <a:lnSpc>
                <a:spcPct val="110000"/>
              </a:lnSpc>
              <a:spcBef>
                <a:spcPts val="4000"/>
              </a:spcBef>
              <a:buSzPct val="75000"/>
              <a:buChar char="•"/>
              <a:defRPr b="1" spc="-107" sz="3600">
                <a:solidFill>
                  <a:srgbClr val="FFFFFF"/>
                </a:solidFill>
              </a:defRPr>
            </a:pPr>
            <a:r>
              <a:t>I see all feedback as a learning opportunity so I like any feedback to include specific examples and also suggestions on how I / it could be better/different</a:t>
            </a:r>
          </a:p>
        </p:txBody>
      </p:sp>
      <p:sp>
        <p:nvSpPr>
          <p:cNvPr id="811" name="Timely feedback is extremely helpful so that the context is fresh in everyone's mind."/>
          <p:cNvSpPr/>
          <p:nvPr/>
        </p:nvSpPr>
        <p:spPr>
          <a:xfrm>
            <a:off x="12292481" y="4748412"/>
            <a:ext cx="10010735" cy="128968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lvl1pPr marL="444500" indent="-444500" defTabSz="584200">
              <a:lnSpc>
                <a:spcPct val="110000"/>
              </a:lnSpc>
              <a:spcBef>
                <a:spcPts val="4000"/>
              </a:spcBef>
              <a:buSzPct val="75000"/>
              <a:buChar char="•"/>
              <a:defRPr b="1" spc="-107" sz="3600">
                <a:solidFill>
                  <a:srgbClr val="FFFFFF"/>
                </a:solidFill>
              </a:defRPr>
            </a:lvl1pPr>
          </a:lstStyle>
          <a:p>
            <a:pPr/>
            <a:r>
              <a:t>Timely feedback is extremely helpful so that the context is fresh in everyone's mind.</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13"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14" name="Things I need"/>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Things I need</a:t>
            </a:r>
          </a:p>
        </p:txBody>
      </p:sp>
      <p:sp>
        <p:nvSpPr>
          <p:cNvPr id="815" name="I love ideas sessions with people, where we can freely think about what is possible without the if's and but's…"/>
          <p:cNvSpPr/>
          <p:nvPr/>
        </p:nvSpPr>
        <p:spPr>
          <a:xfrm>
            <a:off x="1783672" y="4748412"/>
            <a:ext cx="10010735" cy="651065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I love ideas sessions with people, where we can freely think about what is possible without the if's and but's</a:t>
            </a:r>
          </a:p>
          <a:p>
            <a:pPr marL="444500" indent="-444500" defTabSz="584200">
              <a:lnSpc>
                <a:spcPct val="110000"/>
              </a:lnSpc>
              <a:spcBef>
                <a:spcPts val="4000"/>
              </a:spcBef>
              <a:buSzPct val="75000"/>
              <a:buChar char="•"/>
              <a:defRPr b="1" spc="-107" sz="3600">
                <a:solidFill>
                  <a:srgbClr val="FFFFFF"/>
                </a:solidFill>
              </a:defRPr>
            </a:pPr>
            <a:r>
              <a:t>I need time to reflect and the opportunity to take a couple of brain-breaks during the day. Feel free to challenge me at ping-pong!</a:t>
            </a:r>
          </a:p>
          <a:p>
            <a:pPr marL="444500" indent="-444500" defTabSz="584200">
              <a:lnSpc>
                <a:spcPct val="110000"/>
              </a:lnSpc>
              <a:spcBef>
                <a:spcPts val="4000"/>
              </a:spcBef>
              <a:buSzPct val="75000"/>
              <a:buChar char="•"/>
              <a:defRPr b="1" spc="-107" sz="3600">
                <a:solidFill>
                  <a:srgbClr val="FFFFFF"/>
                </a:solidFill>
              </a:defRPr>
            </a:pPr>
            <a:r>
              <a:t>Authenticity - I find it really hard to be around bullshit, passive aggressiveness, inconsistency or incongruence</a:t>
            </a:r>
          </a:p>
        </p:txBody>
      </p:sp>
      <p:sp>
        <p:nvSpPr>
          <p:cNvPr id="816" name="More bullets"/>
          <p:cNvSpPr/>
          <p:nvPr/>
        </p:nvSpPr>
        <p:spPr>
          <a:xfrm>
            <a:off x="12292481" y="4748412"/>
            <a:ext cx="10010735" cy="6889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lvl1pPr marL="444500" indent="-444500" defTabSz="584200">
              <a:lnSpc>
                <a:spcPct val="110000"/>
              </a:lnSpc>
              <a:spcBef>
                <a:spcPts val="4000"/>
              </a:spcBef>
              <a:buSzPct val="75000"/>
              <a:buChar char="•"/>
              <a:defRPr b="1" spc="-107" sz="3600">
                <a:solidFill>
                  <a:srgbClr val="FFFFFF"/>
                </a:solidFill>
              </a:defRPr>
            </a:lvl1pPr>
          </a:lstStyle>
          <a:p>
            <a:pPr/>
            <a:r>
              <a:t>More bullets</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18" name="Line"/>
          <p:cNvSpPr/>
          <p:nvPr>
            <p:ph type="body" idx="15"/>
          </p:nvPr>
        </p:nvSpPr>
        <p:spPr>
          <a:xfrm>
            <a:off x="1775024" y="3302000"/>
            <a:ext cx="2541599" cy="0"/>
          </a:xfrm>
          <a:prstGeom prst="line">
            <a:avLst/>
          </a:prstGeom>
        </p:spPr>
        <p:txBody>
          <a:bodyPr/>
          <a:lstStyle/>
          <a:p>
            <a:pPr marL="0" indent="0" defTabSz="825500">
              <a:spcBef>
                <a:spcPts val="0"/>
              </a:spcBef>
              <a:buSzTx/>
              <a:buNone/>
              <a:defRPr b="0" spc="0" sz="3200">
                <a:solidFill>
                  <a:srgbClr val="000000"/>
                </a:solidFill>
                <a:latin typeface="Helvetica Light"/>
                <a:ea typeface="Helvetica Light"/>
                <a:cs typeface="Helvetica Light"/>
                <a:sym typeface="Helvetica Light"/>
              </a:defRPr>
            </a:pPr>
          </a:p>
        </p:txBody>
      </p:sp>
      <p:sp>
        <p:nvSpPr>
          <p:cNvPr id="819" name="How I learn best"/>
          <p:cNvSpPr/>
          <p:nvPr>
            <p:ph type="body" idx="16"/>
          </p:nvPr>
        </p:nvSpPr>
        <p:spPr>
          <a:xfrm>
            <a:off x="1784165" y="1014427"/>
            <a:ext cx="20561117" cy="1298576"/>
          </a:xfrm>
          <a:prstGeom prst="rect">
            <a:avLst/>
          </a:prstGeom>
        </p:spPr>
        <p:txBody>
          <a:bodyPr/>
          <a:lstStyle>
            <a:lvl1pPr marL="0" indent="0" algn="l" defTabSz="825500">
              <a:lnSpc>
                <a:spcPct val="90000"/>
              </a:lnSpc>
              <a:spcBef>
                <a:spcPts val="2500"/>
              </a:spcBef>
              <a:buClr>
                <a:srgbClr val="58AEE1"/>
              </a:buClr>
              <a:buSzTx/>
              <a:buNone/>
              <a:defRPr spc="-79" sz="8000"/>
            </a:lvl1pPr>
          </a:lstStyle>
          <a:p>
            <a:pPr/>
            <a:r>
              <a:t>How I learn best</a:t>
            </a:r>
          </a:p>
        </p:txBody>
      </p:sp>
      <p:sp>
        <p:nvSpPr>
          <p:cNvPr id="820" name="Before starting off something, I like to have as much upfront details or context that I can read to get familiar. Although visuals help, I love having things explained to me in detail…"/>
          <p:cNvSpPr/>
          <p:nvPr/>
        </p:nvSpPr>
        <p:spPr>
          <a:xfrm>
            <a:off x="1783672" y="4748412"/>
            <a:ext cx="10010735" cy="540194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p>
            <a:pPr marL="444500" indent="-444500" defTabSz="584200">
              <a:lnSpc>
                <a:spcPct val="110000"/>
              </a:lnSpc>
              <a:spcBef>
                <a:spcPts val="4000"/>
              </a:spcBef>
              <a:buSzPct val="75000"/>
              <a:buChar char="•"/>
              <a:defRPr b="1" spc="-107" sz="3600">
                <a:solidFill>
                  <a:srgbClr val="FFFFFF"/>
                </a:solidFill>
              </a:defRPr>
            </a:pPr>
            <a:r>
              <a:t>Before starting off something, I like to have as much upfront details or context that I can read to get familiar. Although visuals help, I love having things explained to me in detail</a:t>
            </a:r>
          </a:p>
          <a:p>
            <a:pPr marL="444500" indent="-444500" defTabSz="584200">
              <a:lnSpc>
                <a:spcPct val="110000"/>
              </a:lnSpc>
              <a:spcBef>
                <a:spcPts val="4000"/>
              </a:spcBef>
              <a:buSzPct val="75000"/>
              <a:buChar char="•"/>
              <a:defRPr b="1" spc="-107" sz="3600">
                <a:solidFill>
                  <a:srgbClr val="FFFFFF"/>
                </a:solidFill>
              </a:defRPr>
            </a:pPr>
            <a:r>
              <a:t>I take the time to reflect and absorb what I have learnt before I feel comfortable discussing it in a group. It can be hard for me to react the moment things are first presented to me</a:t>
            </a:r>
          </a:p>
        </p:txBody>
      </p:sp>
      <p:sp>
        <p:nvSpPr>
          <p:cNvPr id="821" name="More bullets"/>
          <p:cNvSpPr/>
          <p:nvPr/>
        </p:nvSpPr>
        <p:spPr>
          <a:xfrm>
            <a:off x="12292481" y="4748412"/>
            <a:ext cx="10010735" cy="688976"/>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spAutoFit/>
          </a:bodyPr>
          <a:lstStyle>
            <a:lvl1pPr marL="444500" indent="-444500" defTabSz="584200">
              <a:lnSpc>
                <a:spcPct val="110000"/>
              </a:lnSpc>
              <a:spcBef>
                <a:spcPts val="4000"/>
              </a:spcBef>
              <a:buSzPct val="75000"/>
              <a:buChar char="•"/>
              <a:defRPr b="1" spc="-107" sz="3600">
                <a:solidFill>
                  <a:srgbClr val="FFFFFF"/>
                </a:solidFill>
              </a:defRPr>
            </a:lvl1pPr>
          </a:lstStyle>
          <a:p>
            <a:pPr/>
            <a:r>
              <a:t>More bullets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091E42"/>
      </a:dk1>
      <a:lt1>
        <a:srgbClr val="423F39"/>
      </a:lt1>
      <a:dk2>
        <a:srgbClr val="253858"/>
      </a:dk2>
      <a:lt2>
        <a:srgbClr val="C1C7D0"/>
      </a:lt2>
      <a:accent1>
        <a:srgbClr val="0065FF"/>
      </a:accent1>
      <a:accent2>
        <a:srgbClr val="00B8D9"/>
      </a:accent2>
      <a:accent3>
        <a:srgbClr val="FFAB00"/>
      </a:accent3>
      <a:accent4>
        <a:srgbClr val="36B37E"/>
      </a:accent4>
      <a:accent5>
        <a:srgbClr val="FF5630"/>
      </a:accent5>
      <a:accent6>
        <a:srgbClr val="6554C0"/>
      </a:accent6>
      <a:hlink>
        <a:srgbClr val="0000FF"/>
      </a:hlink>
      <a:folHlink>
        <a:srgbClr val="FF00FF"/>
      </a:folHlink>
    </a:clrScheme>
    <a:fontScheme name="White">
      <a:majorFont>
        <a:latin typeface="Helvetica"/>
        <a:ea typeface="Helvetica"/>
        <a:cs typeface="Helvetica"/>
      </a:majorFont>
      <a:minorFont>
        <a:latin typeface="Helvetica"/>
        <a:ea typeface="Helvetica"/>
        <a:cs typeface="Helvetica"/>
      </a:minorFont>
    </a:fontScheme>
    <a:fmtScheme name="White">
      <a:fillStyleLst>
        <a:solidFill>
          <a:srgbClr val="FFFFFF"/>
        </a:solidFill>
        <a:solidFill>
          <a:srgbClr val="FFFFFF"/>
        </a:solidFill>
        <a:solidFill>
          <a:srgbClr val="FFFFFF"/>
        </a:solidFill>
      </a:fillStyleLst>
      <a:lnStyleLst>
        <a:ln>
          <a:solidFill>
            <a:srgbClr val="000000"/>
          </a:solidFill>
        </a:ln>
        <a:ln>
          <a:solidFill>
            <a:srgbClr val="000000"/>
          </a:solidFill>
        </a:ln>
        <a:ln>
          <a:solidFill>
            <a:srgbClr val="000000"/>
          </a:solidFill>
        </a:ln>
      </a:lnStyleLst>
      <a:effectStyleLst>
        <a:effectStyle>
          <a:effectLst/>
        </a:effectStyle>
        <a:effectStyle>
          <a:effectLst/>
        </a:effectStyle>
        <a:effectStyle>
          <a:effectLst/>
        </a:effectStyle>
      </a:effectStyleLst>
      <a:bgFillStyleLst>
        <a:solidFill>
          <a:srgbClr val="FFFFFF"/>
        </a:solidFill>
        <a:solidFill>
          <a:srgbClr val="FFFFFF"/>
        </a:solidFill>
        <a:solidFill>
          <a:srgbClr val="FFFFFF"/>
        </a:solidFill>
      </a:bgFillStyleLst>
    </a:fmtScheme>
  </a:themeElements>
  <a:objectDefaults>
    <a:spDef>
      <a:spPr>
        <a:noFill/>
        <a:ln w="25400" cap="flat">
          <a:solidFill>
            <a:srgbClr val="85888D"/>
          </a:solidFill>
          <a:prstDash val="solid"/>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0"/>
          </a:spcBef>
          <a:spcAft>
            <a:spcPts val="0"/>
          </a:spcAft>
          <a:buClrTx/>
          <a:buSzTx/>
          <a:buFontTx/>
          <a:buNone/>
          <a:tabLst/>
          <a:defRPr b="0" baseline="0" cap="none" i="0" spc="-36" strike="noStrike" sz="3600" u="none" kumimoji="0" normalizeH="0">
            <a:ln>
              <a:noFill/>
            </a:ln>
            <a:solidFill>
              <a:srgbClr val="091E42"/>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upright="0">
        <a:spAutoFit/>
      </a:bodyPr>
      <a:lstStyle>
        <a:defPPr marL="0" marR="0" indent="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253858"/>
      </a:dk2>
      <a:lt2>
        <a:srgbClr val="C1C7D0"/>
      </a:lt2>
      <a:accent1>
        <a:srgbClr val="0065FF"/>
      </a:accent1>
      <a:accent2>
        <a:srgbClr val="00B8D9"/>
      </a:accent2>
      <a:accent3>
        <a:srgbClr val="FFAB00"/>
      </a:accent3>
      <a:accent4>
        <a:srgbClr val="36B37E"/>
      </a:accent4>
      <a:accent5>
        <a:srgbClr val="FF5630"/>
      </a:accent5>
      <a:accent6>
        <a:srgbClr val="6554C0"/>
      </a:accent6>
      <a:hlink>
        <a:srgbClr val="0000FF"/>
      </a:hlink>
      <a:folHlink>
        <a:srgbClr val="FF00FF"/>
      </a:folHlink>
    </a:clrScheme>
    <a:fontScheme name="White">
      <a:majorFont>
        <a:latin typeface="Helvetica"/>
        <a:ea typeface="Helvetica"/>
        <a:cs typeface="Helvetica"/>
      </a:majorFont>
      <a:minorFont>
        <a:latin typeface="Helvetica"/>
        <a:ea typeface="Helvetica"/>
        <a:cs typeface="Helvetica"/>
      </a:minorFont>
    </a:fontScheme>
    <a:fmtScheme name="White">
      <a:fillStyleLst>
        <a:solidFill>
          <a:srgbClr val="FFFFFF"/>
        </a:solidFill>
        <a:solidFill>
          <a:srgbClr val="FFFFFF"/>
        </a:solidFill>
        <a:solidFill>
          <a:srgbClr val="FFFFFF"/>
        </a:solidFill>
      </a:fillStyleLst>
      <a:lnStyleLst>
        <a:ln>
          <a:solidFill>
            <a:srgbClr val="000000"/>
          </a:solidFill>
        </a:ln>
        <a:ln>
          <a:solidFill>
            <a:srgbClr val="000000"/>
          </a:solidFill>
        </a:ln>
        <a:ln>
          <a:solidFill>
            <a:srgbClr val="000000"/>
          </a:solidFill>
        </a:ln>
      </a:lnStyleLst>
      <a:effectStyleLst>
        <a:effectStyle>
          <a:effectLst/>
        </a:effectStyle>
        <a:effectStyle>
          <a:effectLst/>
        </a:effectStyle>
        <a:effectStyle>
          <a:effectLst/>
        </a:effectStyle>
      </a:effectStyleLst>
      <a:bgFillStyleLst>
        <a:solidFill>
          <a:srgbClr val="FFFFFF"/>
        </a:solidFill>
        <a:solidFill>
          <a:srgbClr val="FFFFFF"/>
        </a:solidFill>
        <a:solidFill>
          <a:srgbClr val="FFFFFF"/>
        </a:solidFill>
      </a:bgFillStyleLst>
    </a:fmtScheme>
  </a:themeElements>
  <a:objectDefaults>
    <a:spDef>
      <a:spPr>
        <a:noFill/>
        <a:ln w="25400" cap="flat">
          <a:solidFill>
            <a:srgbClr val="85888D"/>
          </a:solidFill>
          <a:prstDash val="solid"/>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0"/>
          </a:spcBef>
          <a:spcAft>
            <a:spcPts val="0"/>
          </a:spcAft>
          <a:buClrTx/>
          <a:buSzTx/>
          <a:buFontTx/>
          <a:buNone/>
          <a:tabLst/>
          <a:defRPr b="0" baseline="0" cap="none" i="0" spc="-36" strike="noStrike" sz="3600" u="none" kumimoji="0" normalizeH="0">
            <a:ln>
              <a:noFill/>
            </a:ln>
            <a:solidFill>
              <a:srgbClr val="091E42"/>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upright="0">
        <a:spAutoFit/>
      </a:bodyPr>
      <a:lstStyle>
        <a:defPPr marL="0" marR="0" indent="0" algn="l" defTabSz="825500" rtl="0" fontAlgn="auto" latinLnBrk="0" hangingPunct="0">
          <a:lnSpc>
            <a:spcPct val="100000"/>
          </a:lnSpc>
          <a:spcBef>
            <a:spcPts val="0"/>
          </a:spcBef>
          <a:spcAft>
            <a:spcPts val="0"/>
          </a:spcAft>
          <a:buClrTx/>
          <a:buSzTx/>
          <a:buFontTx/>
          <a:buNone/>
          <a:tabLst/>
          <a:defRPr b="0" baseline="0" cap="none" i="0" spc="-48" strike="noStrike" sz="4800" u="none" kumimoji="0" normalizeH="0">
            <a:ln>
              <a:noFill/>
            </a:ln>
            <a:solidFill>
              <a:srgbClr val="091E42"/>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